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5"/>
  </p:notesMasterIdLst>
  <p:sldIdLst>
    <p:sldId id="257" r:id="rId2"/>
    <p:sldId id="325" r:id="rId3"/>
    <p:sldId id="338" r:id="rId4"/>
    <p:sldId id="331" r:id="rId5"/>
    <p:sldId id="294" r:id="rId6"/>
    <p:sldId id="270" r:id="rId7"/>
    <p:sldId id="316" r:id="rId8"/>
    <p:sldId id="341" r:id="rId9"/>
    <p:sldId id="342" r:id="rId10"/>
    <p:sldId id="379" r:id="rId11"/>
    <p:sldId id="348" r:id="rId12"/>
    <p:sldId id="380" r:id="rId13"/>
    <p:sldId id="382" r:id="rId14"/>
    <p:sldId id="349" r:id="rId15"/>
    <p:sldId id="381" r:id="rId16"/>
    <p:sldId id="350" r:id="rId17"/>
    <p:sldId id="383" r:id="rId18"/>
    <p:sldId id="351" r:id="rId19"/>
    <p:sldId id="384" r:id="rId20"/>
    <p:sldId id="352" r:id="rId21"/>
    <p:sldId id="385" r:id="rId22"/>
    <p:sldId id="354" r:id="rId23"/>
    <p:sldId id="386" r:id="rId24"/>
    <p:sldId id="355" r:id="rId25"/>
    <p:sldId id="387" r:id="rId26"/>
    <p:sldId id="356" r:id="rId27"/>
    <p:sldId id="388" r:id="rId28"/>
    <p:sldId id="357" r:id="rId29"/>
    <p:sldId id="389" r:id="rId30"/>
    <p:sldId id="358" r:id="rId31"/>
    <p:sldId id="390" r:id="rId32"/>
    <p:sldId id="359" r:id="rId33"/>
    <p:sldId id="391" r:id="rId34"/>
    <p:sldId id="360" r:id="rId35"/>
    <p:sldId id="392" r:id="rId36"/>
    <p:sldId id="361" r:id="rId37"/>
    <p:sldId id="393" r:id="rId38"/>
    <p:sldId id="366" r:id="rId39"/>
    <p:sldId id="394" r:id="rId40"/>
    <p:sldId id="362" r:id="rId41"/>
    <p:sldId id="395" r:id="rId42"/>
    <p:sldId id="364" r:id="rId43"/>
    <p:sldId id="396" r:id="rId44"/>
    <p:sldId id="367" r:id="rId45"/>
    <p:sldId id="397" r:id="rId46"/>
    <p:sldId id="370" r:id="rId47"/>
    <p:sldId id="400" r:id="rId48"/>
    <p:sldId id="371" r:id="rId49"/>
    <p:sldId id="401" r:id="rId50"/>
    <p:sldId id="368" r:id="rId51"/>
    <p:sldId id="369" r:id="rId52"/>
    <p:sldId id="372" r:id="rId53"/>
    <p:sldId id="373" r:id="rId54"/>
    <p:sldId id="399" r:id="rId55"/>
    <p:sldId id="374" r:id="rId56"/>
    <p:sldId id="402" r:id="rId57"/>
    <p:sldId id="375" r:id="rId58"/>
    <p:sldId id="403" r:id="rId59"/>
    <p:sldId id="376" r:id="rId60"/>
    <p:sldId id="404" r:id="rId61"/>
    <p:sldId id="377" r:id="rId62"/>
    <p:sldId id="378" r:id="rId63"/>
    <p:sldId id="260" r:id="rId6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5" autoAdjust="0"/>
    <p:restoredTop sz="88000" autoAdjust="0"/>
  </p:normalViewPr>
  <p:slideViewPr>
    <p:cSldViewPr snapToGrid="0">
      <p:cViewPr varScale="1">
        <p:scale>
          <a:sx n="76" d="100"/>
          <a:sy n="76" d="100"/>
        </p:scale>
        <p:origin x="8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686A6D-47D5-4666-8E63-618E3C57B1D1}" type="datetimeFigureOut">
              <a:rPr lang="ko-KR" altLang="en-US" smtClean="0"/>
              <a:t>2020-09-25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602CB-4C1B-46A4-8E67-BCB5C06959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486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열기 </a:t>
            </a: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지정한 파일을 불러와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띄운다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602CB-4C1B-46A4-8E67-BCB5C069595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750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열기 </a:t>
            </a: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지정한 파일을 불러와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띄운다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602CB-4C1B-46A4-8E67-BCB5C06959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192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열기 </a:t>
            </a: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지정한 파일을 불러와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띄운다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602CB-4C1B-46A4-8E67-BCB5C06959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345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열기 </a:t>
            </a: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지정한 파일을 불러와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띄운다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602CB-4C1B-46A4-8E67-BCB5C069595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930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열기 </a:t>
            </a: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지정한 파일을 불러와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띄운다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602CB-4C1B-46A4-8E67-BCB5C069595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855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열기 </a:t>
            </a: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지정한 파일을 불러와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띄운다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602CB-4C1B-46A4-8E67-BCB5C069595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9977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열기 </a:t>
            </a: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지정한 파일을 불러와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띄운다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602CB-4C1B-46A4-8E67-BCB5C069595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9960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열기 </a:t>
            </a: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지정한 파일을 불러와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띄운다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602CB-4C1B-46A4-8E67-BCB5C069595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927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열기 </a:t>
            </a: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지정한 파일을 불러와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띄운다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602CB-4C1B-46A4-8E67-BCB5C069595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1453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열기 </a:t>
            </a: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지정한 파일을 불러와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띄운다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602CB-4C1B-46A4-8E67-BCB5C069595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2205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열기 </a:t>
            </a: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지정한 파일을 불러와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띄운다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602CB-4C1B-46A4-8E67-BCB5C069595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617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열기 </a:t>
            </a: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지정한 파일을 불러와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띄운다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602CB-4C1B-46A4-8E67-BCB5C069595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6547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열기 </a:t>
            </a: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지정한 파일을 불러와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띄운다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602CB-4C1B-46A4-8E67-BCB5C069595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6472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열기 </a:t>
            </a: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지정한 파일을 불러와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띄운다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602CB-4C1B-46A4-8E67-BCB5C069595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4890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열기 </a:t>
            </a: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지정한 파일을 불러와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띄운다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602CB-4C1B-46A4-8E67-BCB5C069595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0504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열기 </a:t>
            </a: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지정한 파일을 불러와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띄운다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602CB-4C1B-46A4-8E67-BCB5C069595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6551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열기 </a:t>
            </a: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지정한 파일을 불러와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띄운다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602CB-4C1B-46A4-8E67-BCB5C069595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3794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열기 </a:t>
            </a: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지정한 파일을 불러와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띄운다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602CB-4C1B-46A4-8E67-BCB5C069595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1175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열기 </a:t>
            </a: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지정한 파일을 불러와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띄운다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602CB-4C1B-46A4-8E67-BCB5C069595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2719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열기 </a:t>
            </a: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지정한 파일을 불러와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띄운다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602CB-4C1B-46A4-8E67-BCB5C069595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791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열기 </a:t>
            </a: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지정한 파일을 불러와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띄운다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602CB-4C1B-46A4-8E67-BCB5C069595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4808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열기 </a:t>
            </a: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지정한 파일을 불러와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띄운다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602CB-4C1B-46A4-8E67-BCB5C069595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081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열기 </a:t>
            </a: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지정한 파일을 불러와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띄운다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602CB-4C1B-46A4-8E67-BCB5C069595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8763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열기 </a:t>
            </a: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지정한 파일을 불러와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띄운다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602CB-4C1B-46A4-8E67-BCB5C069595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4658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열기 </a:t>
            </a: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지정한 파일을 불러와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띄운다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602CB-4C1B-46A4-8E67-BCB5C069595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2368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열기 </a:t>
            </a: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지정한 파일을 불러와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띄운다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602CB-4C1B-46A4-8E67-BCB5C069595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9658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열기 </a:t>
            </a: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지정한 파일을 불러와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띄운다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602CB-4C1B-46A4-8E67-BCB5C069595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9403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열기 </a:t>
            </a: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지정한 파일을 불러와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띄운다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602CB-4C1B-46A4-8E67-BCB5C069595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1855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열기 </a:t>
            </a: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지정한 파일을 불러와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띄운다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602CB-4C1B-46A4-8E67-BCB5C069595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1946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열기 </a:t>
            </a: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지정한 파일을 불러와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띄운다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602CB-4C1B-46A4-8E67-BCB5C069595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2657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열기 </a:t>
            </a: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지정한 파일을 불러와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띄운다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602CB-4C1B-46A4-8E67-BCB5C069595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6019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열기 </a:t>
            </a: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지정한 파일을 불러와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띄운다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602CB-4C1B-46A4-8E67-BCB5C069595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6162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열기 </a:t>
            </a: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지정한 파일을 불러와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띄운다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602CB-4C1B-46A4-8E67-BCB5C069595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205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열기 </a:t>
            </a: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지정한 파일을 불러와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띄운다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602CB-4C1B-46A4-8E67-BCB5C069595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311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열기 </a:t>
            </a: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지정한 파일을 불러와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띄운다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602CB-4C1B-46A4-8E67-BCB5C0695952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6595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열기 </a:t>
            </a: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지정한 파일을 불러와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띄운다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602CB-4C1B-46A4-8E67-BCB5C069595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7368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열기 </a:t>
            </a: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지정한 파일을 불러와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띄운다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602CB-4C1B-46A4-8E67-BCB5C0695952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211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열기 </a:t>
            </a: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지정한 파일을 불러와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띄운다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602CB-4C1B-46A4-8E67-BCB5C0695952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1800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열기 </a:t>
            </a: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지정한 파일을 불러와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띄운다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602CB-4C1B-46A4-8E67-BCB5C0695952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4593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열기 </a:t>
            </a: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지정한 파일을 불러와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띄운다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602CB-4C1B-46A4-8E67-BCB5C0695952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7965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열기 </a:t>
            </a: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지정한 파일을 불러와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띄운다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602CB-4C1B-46A4-8E67-BCB5C0695952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868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열기 </a:t>
            </a: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지정한 파일을 불러와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띄운다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602CB-4C1B-46A4-8E67-BCB5C0695952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966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열기 </a:t>
            </a: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지정한 파일을 불러와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띄운다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602CB-4C1B-46A4-8E67-BCB5C069595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9825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열기 </a:t>
            </a: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지정한 파일을 불러와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띄운다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602CB-4C1B-46A4-8E67-BCB5C069595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735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열기 </a:t>
            </a: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지정한 파일을 불러와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띄운다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602CB-4C1B-46A4-8E67-BCB5C069595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3050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열기 </a:t>
            </a: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지정한 파일을 불러와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띄운다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602CB-4C1B-46A4-8E67-BCB5C0695952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3003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열기 </a:t>
            </a: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지정한 파일을 불러와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띄운다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602CB-4C1B-46A4-8E67-BCB5C0695952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2854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열기 </a:t>
            </a: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지정한 파일을 불러와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띄운다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602CB-4C1B-46A4-8E67-BCB5C0695952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43805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열기 </a:t>
            </a: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지정한 파일을 불러와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띄운다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602CB-4C1B-46A4-8E67-BCB5C0695952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959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열기 </a:t>
            </a: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지정한 파일을 불러와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띄운다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602CB-4C1B-46A4-8E67-BCB5C0695952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09380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열기 </a:t>
            </a: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지정한 파일을 불러와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띄운다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602CB-4C1B-46A4-8E67-BCB5C0695952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75247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열기 </a:t>
            </a: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지정한 파일을 불러와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띄운다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602CB-4C1B-46A4-8E67-BCB5C0695952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364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열기 </a:t>
            </a: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지정한 파일을 불러와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띄운다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602CB-4C1B-46A4-8E67-BCB5C06959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110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열기 </a:t>
            </a: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지정한 파일을 불러와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띄운다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602CB-4C1B-46A4-8E67-BCB5C06959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652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열기 </a:t>
            </a: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지정한 파일을 불러와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띄운다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602CB-4C1B-46A4-8E67-BCB5C069595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799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열기 </a:t>
            </a: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지정한 파일을 불러와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띄운다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602CB-4C1B-46A4-8E67-BCB5C06959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865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2815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Wo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914400" y="914400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4267200" y="2743200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914399" y="4572000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30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6096000" y="4572000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724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Big Image"/>
          <p:cNvSpPr>
            <a:spLocks noGrp="1"/>
          </p:cNvSpPr>
          <p:nvPr>
            <p:ph type="pic" sz="quarter" idx="10"/>
          </p:nvPr>
        </p:nvSpPr>
        <p:spPr>
          <a:xfrm>
            <a:off x="7016750" y="0"/>
            <a:ext cx="517525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34" name="Content Placeholder 33"/>
          <p:cNvSpPr>
            <a:spLocks noGrp="1"/>
          </p:cNvSpPr>
          <p:nvPr>
            <p:ph sz="quarter" idx="12"/>
          </p:nvPr>
        </p:nvSpPr>
        <p:spPr>
          <a:xfrm>
            <a:off x="777875" y="2816225"/>
            <a:ext cx="2451100" cy="612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  <a:latin typeface="GeosansLight" panose="02000603020000020003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5" name="Content Placeholder 33"/>
          <p:cNvSpPr>
            <a:spLocks noGrp="1"/>
          </p:cNvSpPr>
          <p:nvPr>
            <p:ph sz="quarter" idx="13"/>
          </p:nvPr>
        </p:nvSpPr>
        <p:spPr>
          <a:xfrm>
            <a:off x="2338170" y="3454156"/>
            <a:ext cx="890805" cy="2770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1" name="Chart Placeholder 40"/>
          <p:cNvSpPr>
            <a:spLocks noGrp="1"/>
          </p:cNvSpPr>
          <p:nvPr>
            <p:ph type="chart" sz="quarter" idx="14"/>
          </p:nvPr>
        </p:nvSpPr>
        <p:spPr>
          <a:xfrm>
            <a:off x="777875" y="4308475"/>
            <a:ext cx="5318125" cy="1703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2" name="Text Placeholder 68"/>
          <p:cNvSpPr>
            <a:spLocks noGrp="1"/>
          </p:cNvSpPr>
          <p:nvPr>
            <p:ph type="body" sz="quarter" idx="25"/>
          </p:nvPr>
        </p:nvSpPr>
        <p:spPr>
          <a:xfrm>
            <a:off x="614048" y="1061260"/>
            <a:ext cx="5855876" cy="6191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GeosansLight" panose="02000603020000020003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3" name="Text Placeholder 58"/>
          <p:cNvSpPr>
            <a:spLocks noGrp="1"/>
          </p:cNvSpPr>
          <p:nvPr>
            <p:ph type="body" sz="quarter" idx="26" hasCustomPrompt="1"/>
          </p:nvPr>
        </p:nvSpPr>
        <p:spPr>
          <a:xfrm>
            <a:off x="614048" y="1677106"/>
            <a:ext cx="4628161" cy="5618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Add Slogun Text</a:t>
            </a:r>
          </a:p>
        </p:txBody>
      </p:sp>
    </p:spTree>
    <p:extLst>
      <p:ext uri="{BB962C8B-B14F-4D97-AF65-F5344CB8AC3E}">
        <p14:creationId xmlns:p14="http://schemas.microsoft.com/office/powerpoint/2010/main" val="339562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41"/>
          <p:cNvSpPr>
            <a:spLocks noGrp="1"/>
          </p:cNvSpPr>
          <p:nvPr>
            <p:ph type="body" sz="quarter" idx="22"/>
          </p:nvPr>
        </p:nvSpPr>
        <p:spPr>
          <a:xfrm>
            <a:off x="7011276" y="2513232"/>
            <a:ext cx="4213225" cy="5953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GeosansLight" panose="02000603020000020003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9" name="Text Placeholder 41"/>
          <p:cNvSpPr>
            <a:spLocks noGrp="1"/>
          </p:cNvSpPr>
          <p:nvPr>
            <p:ph type="body" sz="quarter" idx="23"/>
          </p:nvPr>
        </p:nvSpPr>
        <p:spPr>
          <a:xfrm>
            <a:off x="7011276" y="3137232"/>
            <a:ext cx="4213225" cy="10669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GeosansLight" panose="02000603020000020003" pitchFamily="2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119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3429000"/>
            <a:ext cx="6096000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0"/>
          </p:nvPr>
        </p:nvSpPr>
        <p:spPr>
          <a:xfrm>
            <a:off x="3349625" y="0"/>
            <a:ext cx="4581525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1"/>
          </p:nvPr>
        </p:nvSpPr>
        <p:spPr>
          <a:xfrm>
            <a:off x="7931150" y="0"/>
            <a:ext cx="4260850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3"/>
          </p:nvPr>
        </p:nvSpPr>
        <p:spPr>
          <a:xfrm>
            <a:off x="8842375" y="3429000"/>
            <a:ext cx="3349625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3349256" cy="3429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6096000" y="3429000"/>
            <a:ext cx="2746744" cy="342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4"/>
          </p:nvPr>
        </p:nvSpPr>
        <p:spPr>
          <a:xfrm>
            <a:off x="8850313" y="2206625"/>
            <a:ext cx="2422525" cy="36988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4319588" y="4340225"/>
            <a:ext cx="3752850" cy="411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6273089" y="5221386"/>
            <a:ext cx="2225675" cy="12791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17"/>
          </p:nvPr>
        </p:nvSpPr>
        <p:spPr>
          <a:xfrm>
            <a:off x="6696386" y="4775263"/>
            <a:ext cx="1379080" cy="3097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8"/>
          </p:nvPr>
        </p:nvSpPr>
        <p:spPr>
          <a:xfrm>
            <a:off x="568324" y="893763"/>
            <a:ext cx="2038241" cy="3143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GeosansLight" panose="02000603020000020003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9"/>
          </p:nvPr>
        </p:nvSpPr>
        <p:spPr>
          <a:xfrm>
            <a:off x="568323" y="1228725"/>
            <a:ext cx="2637332" cy="4243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GeosansLight" panose="02000603020000020003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4" name="Text Placeholder 27"/>
          <p:cNvSpPr>
            <a:spLocks noGrp="1"/>
          </p:cNvSpPr>
          <p:nvPr>
            <p:ph type="body" sz="quarter" idx="20"/>
          </p:nvPr>
        </p:nvSpPr>
        <p:spPr>
          <a:xfrm>
            <a:off x="568323" y="1936938"/>
            <a:ext cx="2225675" cy="12791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493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3429000"/>
            <a:ext cx="6096000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0"/>
          </p:nvPr>
        </p:nvSpPr>
        <p:spPr>
          <a:xfrm>
            <a:off x="3349625" y="0"/>
            <a:ext cx="4581525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1"/>
          </p:nvPr>
        </p:nvSpPr>
        <p:spPr>
          <a:xfrm>
            <a:off x="7931150" y="0"/>
            <a:ext cx="4260850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3"/>
          </p:nvPr>
        </p:nvSpPr>
        <p:spPr>
          <a:xfrm>
            <a:off x="8842375" y="3429000"/>
            <a:ext cx="3349625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3815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rodu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/>
          <p:nvPr userDrawn="1"/>
        </p:nvSpPr>
        <p:spPr>
          <a:xfrm>
            <a:off x="934473" y="4904155"/>
            <a:ext cx="954546" cy="9545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  <a:latin typeface="FontAwesome" pitchFamily="2" charset="0"/>
              </a:rPr>
              <a:t>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23" name="Oval 22"/>
          <p:cNvSpPr/>
          <p:nvPr userDrawn="1"/>
        </p:nvSpPr>
        <p:spPr>
          <a:xfrm>
            <a:off x="1649643" y="4904155"/>
            <a:ext cx="239376" cy="2393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0"/>
          </p:nvPr>
        </p:nvSpPr>
        <p:spPr>
          <a:xfrm>
            <a:off x="914400" y="1620838"/>
            <a:ext cx="2435225" cy="18176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6" name="Picture Placeholder 24"/>
          <p:cNvSpPr>
            <a:spLocks noGrp="1"/>
          </p:cNvSpPr>
          <p:nvPr>
            <p:ph type="pic" sz="quarter" idx="11"/>
          </p:nvPr>
        </p:nvSpPr>
        <p:spPr>
          <a:xfrm>
            <a:off x="3561907" y="1620838"/>
            <a:ext cx="2435225" cy="18176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7" name="Picture Placeholder 24"/>
          <p:cNvSpPr>
            <a:spLocks noGrp="1"/>
          </p:cNvSpPr>
          <p:nvPr>
            <p:ph type="pic" sz="quarter" idx="12"/>
          </p:nvPr>
        </p:nvSpPr>
        <p:spPr>
          <a:xfrm>
            <a:off x="6209045" y="1620838"/>
            <a:ext cx="2435225" cy="18176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8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8856183" y="1620531"/>
            <a:ext cx="2435225" cy="18176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4"/>
          </p:nvPr>
        </p:nvSpPr>
        <p:spPr>
          <a:xfrm>
            <a:off x="914400" y="3607816"/>
            <a:ext cx="2274888" cy="717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3527087" y="3604658"/>
            <a:ext cx="2274888" cy="717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16"/>
          </p:nvPr>
        </p:nvSpPr>
        <p:spPr>
          <a:xfrm>
            <a:off x="6208492" y="3607816"/>
            <a:ext cx="2274888" cy="717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8856183" y="3607816"/>
            <a:ext cx="2274888" cy="717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18"/>
          </p:nvPr>
        </p:nvSpPr>
        <p:spPr>
          <a:xfrm>
            <a:off x="2026531" y="5023843"/>
            <a:ext cx="9104540" cy="717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5" name="Text Placeholder 68"/>
          <p:cNvSpPr>
            <a:spLocks noGrp="1"/>
          </p:cNvSpPr>
          <p:nvPr>
            <p:ph type="body" sz="quarter" idx="23"/>
          </p:nvPr>
        </p:nvSpPr>
        <p:spPr>
          <a:xfrm>
            <a:off x="3168062" y="157037"/>
            <a:ext cx="5855876" cy="619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GeosansLight" panose="02000603020000020003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6" name="Text Placeholder 58"/>
          <p:cNvSpPr>
            <a:spLocks noGrp="1"/>
          </p:cNvSpPr>
          <p:nvPr>
            <p:ph type="body" sz="quarter" idx="24" hasCustomPrompt="1"/>
          </p:nvPr>
        </p:nvSpPr>
        <p:spPr>
          <a:xfrm>
            <a:off x="3775997" y="772883"/>
            <a:ext cx="4628161" cy="5618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Add Slogun Text</a:t>
            </a:r>
          </a:p>
        </p:txBody>
      </p:sp>
      <p:sp>
        <p:nvSpPr>
          <p:cNvPr id="37" name="Text Placeholder 28"/>
          <p:cNvSpPr>
            <a:spLocks noGrp="1"/>
          </p:cNvSpPr>
          <p:nvPr>
            <p:ph type="body" sz="quarter" idx="25" hasCustomPrompt="1"/>
          </p:nvPr>
        </p:nvSpPr>
        <p:spPr>
          <a:xfrm>
            <a:off x="634320" y="6436671"/>
            <a:ext cx="2395309" cy="3108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Company Name</a:t>
            </a:r>
          </a:p>
        </p:txBody>
      </p:sp>
      <p:sp>
        <p:nvSpPr>
          <p:cNvPr id="38" name="Text Placeholder 28"/>
          <p:cNvSpPr>
            <a:spLocks noGrp="1"/>
          </p:cNvSpPr>
          <p:nvPr>
            <p:ph type="body" sz="quarter" idx="26" hasCustomPrompt="1"/>
          </p:nvPr>
        </p:nvSpPr>
        <p:spPr>
          <a:xfrm>
            <a:off x="4898346" y="6436671"/>
            <a:ext cx="2395309" cy="3108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Web Site Name</a:t>
            </a:r>
          </a:p>
        </p:txBody>
      </p:sp>
      <p:sp>
        <p:nvSpPr>
          <p:cNvPr id="39" name="Text Placeholder 28"/>
          <p:cNvSpPr>
            <a:spLocks noGrp="1"/>
          </p:cNvSpPr>
          <p:nvPr>
            <p:ph type="body" sz="quarter" idx="27" hasCustomPrompt="1"/>
          </p:nvPr>
        </p:nvSpPr>
        <p:spPr>
          <a:xfrm>
            <a:off x="9162370" y="6436671"/>
            <a:ext cx="2395309" cy="31089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Page Number 00</a:t>
            </a:r>
          </a:p>
        </p:txBody>
      </p:sp>
    </p:spTree>
    <p:extLst>
      <p:ext uri="{BB962C8B-B14F-4D97-AF65-F5344CB8AC3E}">
        <p14:creationId xmlns:p14="http://schemas.microsoft.com/office/powerpoint/2010/main" val="39235356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Produ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/>
          <p:cNvSpPr>
            <a:spLocks noGrp="1"/>
          </p:cNvSpPr>
          <p:nvPr>
            <p:ph type="pic" sz="quarter" idx="10"/>
          </p:nvPr>
        </p:nvSpPr>
        <p:spPr>
          <a:xfrm>
            <a:off x="914400" y="1620838"/>
            <a:ext cx="2435225" cy="18176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6" name="Picture Placeholder 24"/>
          <p:cNvSpPr>
            <a:spLocks noGrp="1"/>
          </p:cNvSpPr>
          <p:nvPr>
            <p:ph type="pic" sz="quarter" idx="11"/>
          </p:nvPr>
        </p:nvSpPr>
        <p:spPr>
          <a:xfrm>
            <a:off x="3561907" y="1620838"/>
            <a:ext cx="2435225" cy="18176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7" name="Picture Placeholder 24"/>
          <p:cNvSpPr>
            <a:spLocks noGrp="1"/>
          </p:cNvSpPr>
          <p:nvPr>
            <p:ph type="pic" sz="quarter" idx="12"/>
          </p:nvPr>
        </p:nvSpPr>
        <p:spPr>
          <a:xfrm>
            <a:off x="6209045" y="1620838"/>
            <a:ext cx="2435225" cy="18176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8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8856183" y="1620531"/>
            <a:ext cx="2435225" cy="18176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7235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ent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0"/>
          </p:nvPr>
        </p:nvSpPr>
        <p:spPr>
          <a:xfrm>
            <a:off x="1831975" y="914400"/>
            <a:ext cx="4264025" cy="2514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4264025" cy="2514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5096366" y="1987034"/>
            <a:ext cx="999634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6096000" y="4501634"/>
            <a:ext cx="1437892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5096366" y="1980994"/>
            <a:ext cx="4142232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RECENT PROJECT TITTLE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6180138" y="2538413"/>
            <a:ext cx="3059112" cy="7080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3386761" y="4495594"/>
            <a:ext cx="4142232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RECENT PROJECT TITTLE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2951038" y="5069248"/>
            <a:ext cx="3059112" cy="7080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1587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cent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0"/>
          </p:nvPr>
        </p:nvSpPr>
        <p:spPr>
          <a:xfrm>
            <a:off x="1831975" y="914400"/>
            <a:ext cx="4264025" cy="2514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4264025" cy="2514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235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d 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ackground White"/>
          <p:cNvSpPr/>
          <p:nvPr userDrawn="1"/>
        </p:nvSpPr>
        <p:spPr>
          <a:xfrm>
            <a:off x="3804684" y="0"/>
            <a:ext cx="458263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096000" y="4506835"/>
            <a:ext cx="0" cy="86177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 userDrawn="1"/>
        </p:nvSpPr>
        <p:spPr>
          <a:xfrm>
            <a:off x="5828138" y="5700070"/>
            <a:ext cx="5357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accent6"/>
                </a:solidFill>
                <a:latin typeface="FontAwesome" pitchFamily="2" charset="0"/>
              </a:rPr>
              <a:t></a:t>
            </a:r>
            <a:endParaRPr lang="en-US" sz="3200">
              <a:solidFill>
                <a:schemeClr val="accent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11"/>
          </p:nvPr>
        </p:nvSpPr>
        <p:spPr>
          <a:xfrm>
            <a:off x="4362450" y="2322513"/>
            <a:ext cx="3573463" cy="16716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362352" y="1012368"/>
            <a:ext cx="3573463" cy="584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  <a:latin typeface="GeosansLight" panose="02000603020000020003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362352" y="1620487"/>
            <a:ext cx="3573463" cy="3705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362351" y="4506835"/>
            <a:ext cx="1733649" cy="11932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202166" y="4506835"/>
            <a:ext cx="1733649" cy="11932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397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8313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d Full Scree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 userDrawn="1"/>
        </p:nvCxnSpPr>
        <p:spPr>
          <a:xfrm>
            <a:off x="6096000" y="4506835"/>
            <a:ext cx="0" cy="86177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3804684" y="0"/>
            <a:ext cx="4582632" cy="4365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484014" y="436841"/>
            <a:ext cx="1225296" cy="246888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marL="0" indent="0" algn="ctr">
              <a:buNone/>
              <a:defRPr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BRAND NAME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92625" y="825393"/>
            <a:ext cx="3206750" cy="566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3"/>
          </p:nvPr>
        </p:nvSpPr>
        <p:spPr>
          <a:xfrm>
            <a:off x="4492625" y="1912938"/>
            <a:ext cx="3206750" cy="20383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04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914400" y="1600200"/>
            <a:ext cx="3200400" cy="21558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495798" y="1600196"/>
            <a:ext cx="3200400" cy="21558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077199" y="1600193"/>
            <a:ext cx="3200400" cy="21558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5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6294474" y="1600200"/>
            <a:ext cx="5897880" cy="3662363"/>
          </a:xfrm>
          <a:prstGeom prst="roundRect">
            <a:avLst>
              <a:gd name="adj" fmla="val 2031"/>
            </a:avLst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Instert Picture</a:t>
            </a:r>
          </a:p>
        </p:txBody>
      </p:sp>
      <p:sp>
        <p:nvSpPr>
          <p:cNvPr id="49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914400" y="2112460"/>
            <a:ext cx="4015113" cy="5857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  <a:latin typeface="GeosansLight" panose="02000603020000020003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50" name="Content Placeholder 15"/>
          <p:cNvSpPr>
            <a:spLocks noGrp="1"/>
          </p:cNvSpPr>
          <p:nvPr>
            <p:ph sz="quarter" idx="12"/>
          </p:nvPr>
        </p:nvSpPr>
        <p:spPr>
          <a:xfrm>
            <a:off x="914400" y="3552825"/>
            <a:ext cx="4856163" cy="11985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Content Placeholder 17"/>
          <p:cNvSpPr>
            <a:spLocks noGrp="1"/>
          </p:cNvSpPr>
          <p:nvPr>
            <p:ph sz="quarter" idx="13"/>
          </p:nvPr>
        </p:nvSpPr>
        <p:spPr>
          <a:xfrm>
            <a:off x="917594" y="2735010"/>
            <a:ext cx="3409950" cy="3905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1794062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3709987" y="3837115"/>
            <a:ext cx="4772025" cy="6048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  <a:latin typeface="GeosansLight" panose="02000603020000020003" pitchFamily="2" charset="0"/>
              </a:defRPr>
            </a:lvl1pPr>
          </a:lstStyle>
          <a:p>
            <a:pPr lvl="0"/>
            <a:r>
              <a:rPr lang="en-US"/>
              <a:t>Introduction Tittle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4278313" y="4441825"/>
            <a:ext cx="3605212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Introduction Sub Text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3358356" y="5129213"/>
            <a:ext cx="5475288" cy="10302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Main Text Here</a:t>
            </a:r>
          </a:p>
        </p:txBody>
      </p:sp>
    </p:spTree>
    <p:extLst>
      <p:ext uri="{BB962C8B-B14F-4D97-AF65-F5344CB8AC3E}">
        <p14:creationId xmlns:p14="http://schemas.microsoft.com/office/powerpoint/2010/main" val="2209452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ew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7"/>
          <p:cNvSpPr>
            <a:spLocks noGrp="1"/>
          </p:cNvSpPr>
          <p:nvPr>
            <p:ph type="pic" sz="quarter" idx="10"/>
          </p:nvPr>
        </p:nvSpPr>
        <p:spPr>
          <a:xfrm>
            <a:off x="914400" y="1603375"/>
            <a:ext cx="3286125" cy="21701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Picture Placeholder 47"/>
          <p:cNvSpPr>
            <a:spLocks noGrp="1"/>
          </p:cNvSpPr>
          <p:nvPr>
            <p:ph type="pic" sz="quarter" idx="11"/>
          </p:nvPr>
        </p:nvSpPr>
        <p:spPr>
          <a:xfrm>
            <a:off x="4452605" y="1603375"/>
            <a:ext cx="3286125" cy="21701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Picture Placeholder 47"/>
          <p:cNvSpPr>
            <a:spLocks noGrp="1"/>
          </p:cNvSpPr>
          <p:nvPr>
            <p:ph type="pic" sz="quarter" idx="12"/>
          </p:nvPr>
        </p:nvSpPr>
        <p:spPr>
          <a:xfrm>
            <a:off x="7990810" y="1609067"/>
            <a:ext cx="3286125" cy="21701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914400" y="3773598"/>
            <a:ext cx="3285460" cy="2398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453270" y="3773597"/>
            <a:ext cx="3285460" cy="2398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992140" y="3773599"/>
            <a:ext cx="3285460" cy="2398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808295" y="4491131"/>
            <a:ext cx="1497670" cy="307777"/>
            <a:chOff x="1786754" y="4538752"/>
            <a:chExt cx="1497670" cy="307777"/>
          </a:xfrm>
        </p:grpSpPr>
        <p:sp>
          <p:nvSpPr>
            <p:cNvPr id="13" name="Rectangle 12"/>
            <p:cNvSpPr/>
            <p:nvPr/>
          </p:nvSpPr>
          <p:spPr>
            <a:xfrm>
              <a:off x="1786754" y="4538752"/>
              <a:ext cx="35137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>
                  <a:solidFill>
                    <a:schemeClr val="accent6"/>
                  </a:solidFill>
                  <a:latin typeface="FontAwesome" pitchFamily="2" charset="0"/>
                </a:rPr>
                <a:t></a:t>
              </a:r>
              <a:endParaRPr lang="en-US" sz="1400">
                <a:solidFill>
                  <a:schemeClr val="accent6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073327" y="4538752"/>
              <a:ext cx="35137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>
                  <a:solidFill>
                    <a:schemeClr val="accent6"/>
                  </a:solidFill>
                  <a:latin typeface="FontAwesome" pitchFamily="2" charset="0"/>
                </a:rPr>
                <a:t></a:t>
              </a:r>
              <a:endParaRPr lang="en-US" sz="1400">
                <a:solidFill>
                  <a:schemeClr val="accent6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359900" y="4538752"/>
              <a:ext cx="35137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>
                  <a:solidFill>
                    <a:schemeClr val="accent6"/>
                  </a:solidFill>
                  <a:latin typeface="FontAwesome" pitchFamily="2" charset="0"/>
                </a:rPr>
                <a:t></a:t>
              </a:r>
              <a:endParaRPr lang="en-US" sz="1400">
                <a:solidFill>
                  <a:schemeClr val="accent6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646473" y="4538752"/>
              <a:ext cx="35137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>
                  <a:solidFill>
                    <a:schemeClr val="accent6"/>
                  </a:solidFill>
                  <a:latin typeface="FontAwesome" pitchFamily="2" charset="0"/>
                </a:rPr>
                <a:t></a:t>
              </a:r>
              <a:endParaRPr lang="en-US" sz="1400">
                <a:solidFill>
                  <a:schemeClr val="accent6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933046" y="4538752"/>
              <a:ext cx="35137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FontAwesome" pitchFamily="2" charset="0"/>
                </a:rPr>
                <a:t></a:t>
              </a:r>
              <a:endParaRPr lang="en-US" sz="140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8" name="Group 17"/>
          <p:cNvGrpSpPr/>
          <p:nvPr userDrawn="1"/>
        </p:nvGrpSpPr>
        <p:grpSpPr>
          <a:xfrm>
            <a:off x="5347164" y="4491131"/>
            <a:ext cx="1497670" cy="307777"/>
            <a:chOff x="1786754" y="4538752"/>
            <a:chExt cx="1497670" cy="307777"/>
          </a:xfrm>
        </p:grpSpPr>
        <p:sp>
          <p:nvSpPr>
            <p:cNvPr id="19" name="Rectangle 18"/>
            <p:cNvSpPr/>
            <p:nvPr/>
          </p:nvSpPr>
          <p:spPr>
            <a:xfrm>
              <a:off x="1786754" y="4538752"/>
              <a:ext cx="35137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FontAwesome" pitchFamily="2" charset="0"/>
                </a:rPr>
                <a:t></a:t>
              </a:r>
              <a:endParaRPr lang="en-US" sz="1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073327" y="4538752"/>
              <a:ext cx="35137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FontAwesome" pitchFamily="2" charset="0"/>
                </a:rPr>
                <a:t></a:t>
              </a:r>
              <a:endParaRPr lang="en-US" sz="1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359900" y="4538752"/>
              <a:ext cx="35137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FontAwesome" pitchFamily="2" charset="0"/>
                </a:rPr>
                <a:t></a:t>
              </a:r>
              <a:endParaRPr lang="en-US" sz="1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646473" y="4538752"/>
              <a:ext cx="35137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FontAwesome" pitchFamily="2" charset="0"/>
                </a:rPr>
                <a:t></a:t>
              </a:r>
              <a:endParaRPr lang="en-US" sz="140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933046" y="4538752"/>
              <a:ext cx="35137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FontAwesome" pitchFamily="2" charset="0"/>
                </a:rPr>
                <a:t></a:t>
              </a:r>
              <a:endParaRPr lang="en-US" sz="140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28" name="Group 27"/>
          <p:cNvGrpSpPr/>
          <p:nvPr userDrawn="1"/>
        </p:nvGrpSpPr>
        <p:grpSpPr>
          <a:xfrm>
            <a:off x="8895715" y="4485500"/>
            <a:ext cx="1497670" cy="307777"/>
            <a:chOff x="1786754" y="4538752"/>
            <a:chExt cx="1497670" cy="307777"/>
          </a:xfrm>
        </p:grpSpPr>
        <p:sp>
          <p:nvSpPr>
            <p:cNvPr id="29" name="Rectangle 28"/>
            <p:cNvSpPr/>
            <p:nvPr/>
          </p:nvSpPr>
          <p:spPr>
            <a:xfrm>
              <a:off x="1786754" y="4538752"/>
              <a:ext cx="35137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>
                  <a:solidFill>
                    <a:schemeClr val="accent6"/>
                  </a:solidFill>
                  <a:latin typeface="FontAwesome" pitchFamily="2" charset="0"/>
                </a:rPr>
                <a:t></a:t>
              </a:r>
              <a:endParaRPr lang="en-US" sz="1400">
                <a:solidFill>
                  <a:schemeClr val="accent6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073327" y="4538752"/>
              <a:ext cx="35137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>
                  <a:solidFill>
                    <a:schemeClr val="accent6"/>
                  </a:solidFill>
                  <a:latin typeface="FontAwesome" pitchFamily="2" charset="0"/>
                </a:rPr>
                <a:t></a:t>
              </a:r>
              <a:endParaRPr lang="en-US" sz="1400">
                <a:solidFill>
                  <a:schemeClr val="accent6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359900" y="4538752"/>
              <a:ext cx="35137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>
                  <a:solidFill>
                    <a:schemeClr val="accent6"/>
                  </a:solidFill>
                  <a:latin typeface="FontAwesome" pitchFamily="2" charset="0"/>
                </a:rPr>
                <a:t></a:t>
              </a:r>
              <a:endParaRPr lang="en-US" sz="1400">
                <a:solidFill>
                  <a:schemeClr val="accent6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646473" y="4538752"/>
              <a:ext cx="35137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>
                  <a:solidFill>
                    <a:schemeClr val="accent6"/>
                  </a:solidFill>
                  <a:latin typeface="FontAwesome" pitchFamily="2" charset="0"/>
                </a:rPr>
                <a:t></a:t>
              </a:r>
              <a:endParaRPr lang="en-US" sz="1400">
                <a:solidFill>
                  <a:schemeClr val="accent6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933046" y="4538752"/>
              <a:ext cx="35137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FontAwesome" pitchFamily="2" charset="0"/>
                </a:rPr>
                <a:t></a:t>
              </a:r>
              <a:endParaRPr lang="en-US" sz="140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34" name="Text Placeholder 51"/>
          <p:cNvSpPr>
            <a:spLocks noGrp="1"/>
          </p:cNvSpPr>
          <p:nvPr>
            <p:ph type="body" sz="quarter" idx="13"/>
          </p:nvPr>
        </p:nvSpPr>
        <p:spPr>
          <a:xfrm>
            <a:off x="2131747" y="3522296"/>
            <a:ext cx="841248" cy="246888"/>
          </a:xfrm>
          <a:prstGeom prst="rect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5" name="Text Placeholder 54"/>
          <p:cNvSpPr>
            <a:spLocks noGrp="1"/>
          </p:cNvSpPr>
          <p:nvPr>
            <p:ph type="body" sz="quarter" idx="14"/>
          </p:nvPr>
        </p:nvSpPr>
        <p:spPr>
          <a:xfrm>
            <a:off x="5680800" y="3532292"/>
            <a:ext cx="841248" cy="24688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6" name="Text Placeholder 56"/>
          <p:cNvSpPr>
            <a:spLocks noGrp="1"/>
          </p:cNvSpPr>
          <p:nvPr>
            <p:ph type="body" sz="quarter" idx="15"/>
          </p:nvPr>
        </p:nvSpPr>
        <p:spPr>
          <a:xfrm>
            <a:off x="9213494" y="3519874"/>
            <a:ext cx="841248" cy="246888"/>
          </a:xfrm>
          <a:prstGeom prst="rect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Text Placeholder 58"/>
          <p:cNvSpPr>
            <a:spLocks noGrp="1"/>
          </p:cNvSpPr>
          <p:nvPr>
            <p:ph type="body" sz="quarter" idx="16"/>
          </p:nvPr>
        </p:nvSpPr>
        <p:spPr>
          <a:xfrm>
            <a:off x="1272509" y="4047786"/>
            <a:ext cx="2569243" cy="3108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8" name="Text Placeholder 58"/>
          <p:cNvSpPr>
            <a:spLocks noGrp="1"/>
          </p:cNvSpPr>
          <p:nvPr>
            <p:ph type="body" sz="quarter" idx="17"/>
          </p:nvPr>
        </p:nvSpPr>
        <p:spPr>
          <a:xfrm>
            <a:off x="1272509" y="4945814"/>
            <a:ext cx="2569243" cy="10428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9" name="Text Placeholder 58"/>
          <p:cNvSpPr>
            <a:spLocks noGrp="1"/>
          </p:cNvSpPr>
          <p:nvPr>
            <p:ph type="body" sz="quarter" idx="19"/>
          </p:nvPr>
        </p:nvSpPr>
        <p:spPr>
          <a:xfrm>
            <a:off x="4811378" y="4945814"/>
            <a:ext cx="2569243" cy="10428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0" name="Text Placeholder 58"/>
          <p:cNvSpPr>
            <a:spLocks noGrp="1"/>
          </p:cNvSpPr>
          <p:nvPr>
            <p:ph type="body" sz="quarter" idx="20"/>
          </p:nvPr>
        </p:nvSpPr>
        <p:spPr>
          <a:xfrm>
            <a:off x="4811045" y="4047786"/>
            <a:ext cx="2569243" cy="3108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1" name="Text Placeholder 58"/>
          <p:cNvSpPr>
            <a:spLocks noGrp="1"/>
          </p:cNvSpPr>
          <p:nvPr>
            <p:ph type="body" sz="quarter" idx="21"/>
          </p:nvPr>
        </p:nvSpPr>
        <p:spPr>
          <a:xfrm>
            <a:off x="8353364" y="4945814"/>
            <a:ext cx="2569243" cy="10428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2" name="Text Placeholder 58"/>
          <p:cNvSpPr>
            <a:spLocks noGrp="1"/>
          </p:cNvSpPr>
          <p:nvPr>
            <p:ph type="body" sz="quarter" idx="22"/>
          </p:nvPr>
        </p:nvSpPr>
        <p:spPr>
          <a:xfrm>
            <a:off x="8353031" y="4047786"/>
            <a:ext cx="2569243" cy="3108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3" name="Text Placeholder 68"/>
          <p:cNvSpPr>
            <a:spLocks noGrp="1"/>
          </p:cNvSpPr>
          <p:nvPr>
            <p:ph type="body" sz="quarter" idx="23"/>
          </p:nvPr>
        </p:nvSpPr>
        <p:spPr>
          <a:xfrm>
            <a:off x="3168062" y="157037"/>
            <a:ext cx="5855876" cy="619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GeosansLight" panose="02000603020000020003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4" name="Text Placeholder 58"/>
          <p:cNvSpPr>
            <a:spLocks noGrp="1"/>
          </p:cNvSpPr>
          <p:nvPr>
            <p:ph type="body" sz="quarter" idx="24" hasCustomPrompt="1"/>
          </p:nvPr>
        </p:nvSpPr>
        <p:spPr>
          <a:xfrm>
            <a:off x="3775997" y="772883"/>
            <a:ext cx="4628161" cy="5618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Add Slogun Text</a:t>
            </a:r>
          </a:p>
        </p:txBody>
      </p:sp>
      <p:sp>
        <p:nvSpPr>
          <p:cNvPr id="45" name="Text Placeholder 28"/>
          <p:cNvSpPr>
            <a:spLocks noGrp="1"/>
          </p:cNvSpPr>
          <p:nvPr>
            <p:ph type="body" sz="quarter" idx="25" hasCustomPrompt="1"/>
          </p:nvPr>
        </p:nvSpPr>
        <p:spPr>
          <a:xfrm>
            <a:off x="634320" y="6436671"/>
            <a:ext cx="2395309" cy="3108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Company Name</a:t>
            </a:r>
          </a:p>
        </p:txBody>
      </p:sp>
      <p:sp>
        <p:nvSpPr>
          <p:cNvPr id="46" name="Text Placeholder 28"/>
          <p:cNvSpPr>
            <a:spLocks noGrp="1"/>
          </p:cNvSpPr>
          <p:nvPr>
            <p:ph type="body" sz="quarter" idx="26" hasCustomPrompt="1"/>
          </p:nvPr>
        </p:nvSpPr>
        <p:spPr>
          <a:xfrm>
            <a:off x="4898346" y="6436671"/>
            <a:ext cx="2395309" cy="3108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Web Site Name</a:t>
            </a:r>
          </a:p>
        </p:txBody>
      </p:sp>
      <p:sp>
        <p:nvSpPr>
          <p:cNvPr id="47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9162370" y="6436671"/>
            <a:ext cx="2395309" cy="31089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Page Number 00</a:t>
            </a:r>
          </a:p>
        </p:txBody>
      </p:sp>
    </p:spTree>
    <p:extLst>
      <p:ext uri="{BB962C8B-B14F-4D97-AF65-F5344CB8AC3E}">
        <p14:creationId xmlns:p14="http://schemas.microsoft.com/office/powerpoint/2010/main" val="3416877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New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7"/>
          <p:cNvSpPr>
            <a:spLocks noGrp="1"/>
          </p:cNvSpPr>
          <p:nvPr>
            <p:ph type="pic" sz="quarter" idx="10"/>
          </p:nvPr>
        </p:nvSpPr>
        <p:spPr>
          <a:xfrm>
            <a:off x="914400" y="1603375"/>
            <a:ext cx="3286125" cy="21701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Picture Placeholder 47"/>
          <p:cNvSpPr>
            <a:spLocks noGrp="1"/>
          </p:cNvSpPr>
          <p:nvPr>
            <p:ph type="pic" sz="quarter" idx="11"/>
          </p:nvPr>
        </p:nvSpPr>
        <p:spPr>
          <a:xfrm>
            <a:off x="4452605" y="1603375"/>
            <a:ext cx="3286125" cy="21701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Picture Placeholder 47"/>
          <p:cNvSpPr>
            <a:spLocks noGrp="1"/>
          </p:cNvSpPr>
          <p:nvPr>
            <p:ph type="pic" sz="quarter" idx="12"/>
          </p:nvPr>
        </p:nvSpPr>
        <p:spPr>
          <a:xfrm>
            <a:off x="7990810" y="1609067"/>
            <a:ext cx="3286125" cy="21701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26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/>
          <p:cNvSpPr>
            <a:spLocks noGrp="1"/>
          </p:cNvSpPr>
          <p:nvPr>
            <p:ph type="pic" sz="quarter" idx="10"/>
          </p:nvPr>
        </p:nvSpPr>
        <p:spPr>
          <a:xfrm>
            <a:off x="704203" y="1690876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endParaRPr lang="en-US"/>
          </a:p>
        </p:txBody>
      </p:sp>
      <p:sp>
        <p:nvSpPr>
          <p:cNvPr id="29" name="Picture Placeholder 27"/>
          <p:cNvSpPr>
            <a:spLocks noGrp="1"/>
          </p:cNvSpPr>
          <p:nvPr>
            <p:ph type="pic" sz="quarter" idx="11"/>
          </p:nvPr>
        </p:nvSpPr>
        <p:spPr>
          <a:xfrm>
            <a:off x="2917164" y="1690876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endParaRPr lang="en-US"/>
          </a:p>
        </p:txBody>
      </p:sp>
      <p:sp>
        <p:nvSpPr>
          <p:cNvPr id="30" name="Picture Placeholder 27"/>
          <p:cNvSpPr>
            <a:spLocks noGrp="1"/>
          </p:cNvSpPr>
          <p:nvPr>
            <p:ph type="pic" sz="quarter" idx="12"/>
          </p:nvPr>
        </p:nvSpPr>
        <p:spPr>
          <a:xfrm>
            <a:off x="5156203" y="1675161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endParaRPr lang="en-US"/>
          </a:p>
        </p:txBody>
      </p:sp>
      <p:sp>
        <p:nvSpPr>
          <p:cNvPr id="31" name="Picture Placeholder 27"/>
          <p:cNvSpPr>
            <a:spLocks noGrp="1"/>
          </p:cNvSpPr>
          <p:nvPr>
            <p:ph type="pic" sz="quarter" idx="13"/>
          </p:nvPr>
        </p:nvSpPr>
        <p:spPr>
          <a:xfrm>
            <a:off x="7394126" y="1683019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endParaRPr lang="en-US"/>
          </a:p>
        </p:txBody>
      </p:sp>
      <p:sp>
        <p:nvSpPr>
          <p:cNvPr id="32" name="Picture Placeholder 27"/>
          <p:cNvSpPr>
            <a:spLocks noGrp="1"/>
          </p:cNvSpPr>
          <p:nvPr>
            <p:ph type="pic" sz="quarter" idx="14"/>
          </p:nvPr>
        </p:nvSpPr>
        <p:spPr>
          <a:xfrm>
            <a:off x="9630932" y="1690876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endParaRPr lang="en-US"/>
          </a:p>
        </p:txBody>
      </p:sp>
      <p:sp>
        <p:nvSpPr>
          <p:cNvPr id="12" name="Arc 11"/>
          <p:cNvSpPr/>
          <p:nvPr userDrawn="1"/>
        </p:nvSpPr>
        <p:spPr>
          <a:xfrm>
            <a:off x="679240" y="1690876"/>
            <a:ext cx="1828800" cy="1828800"/>
          </a:xfrm>
          <a:prstGeom prst="arc">
            <a:avLst>
              <a:gd name="adj1" fmla="val 16200000"/>
              <a:gd name="adj2" fmla="val 10155543"/>
            </a:avLst>
          </a:prstGeom>
          <a:ln w="508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/>
          <p:cNvSpPr/>
          <p:nvPr userDrawn="1"/>
        </p:nvSpPr>
        <p:spPr>
          <a:xfrm>
            <a:off x="2918279" y="1690876"/>
            <a:ext cx="1828800" cy="1828800"/>
          </a:xfrm>
          <a:prstGeom prst="arc">
            <a:avLst>
              <a:gd name="adj1" fmla="val 20082479"/>
              <a:gd name="adj2" fmla="val 6960736"/>
            </a:avLst>
          </a:prstGeom>
          <a:ln w="508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 userDrawn="1"/>
        </p:nvSpPr>
        <p:spPr>
          <a:xfrm>
            <a:off x="5157319" y="1675161"/>
            <a:ext cx="1828800" cy="1828800"/>
          </a:xfrm>
          <a:prstGeom prst="arc">
            <a:avLst>
              <a:gd name="adj1" fmla="val 13544500"/>
              <a:gd name="adj2" fmla="val 6960736"/>
            </a:avLst>
          </a:prstGeom>
          <a:ln w="508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/>
          <p:cNvSpPr/>
          <p:nvPr userDrawn="1"/>
        </p:nvSpPr>
        <p:spPr>
          <a:xfrm>
            <a:off x="7396360" y="1675161"/>
            <a:ext cx="1828800" cy="1828800"/>
          </a:xfrm>
          <a:prstGeom prst="arc">
            <a:avLst>
              <a:gd name="adj1" fmla="val 378990"/>
              <a:gd name="adj2" fmla="val 10257066"/>
            </a:avLst>
          </a:prstGeom>
          <a:ln w="508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/>
          <p:cNvSpPr/>
          <p:nvPr userDrawn="1"/>
        </p:nvSpPr>
        <p:spPr>
          <a:xfrm>
            <a:off x="9635401" y="1690876"/>
            <a:ext cx="1828800" cy="1828800"/>
          </a:xfrm>
          <a:prstGeom prst="arc">
            <a:avLst>
              <a:gd name="adj1" fmla="val 15001860"/>
              <a:gd name="adj2" fmla="val 10257066"/>
            </a:avLst>
          </a:prstGeom>
          <a:ln w="508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5" hasCustomPrompt="1"/>
          </p:nvPr>
        </p:nvSpPr>
        <p:spPr>
          <a:xfrm>
            <a:off x="894347" y="3937000"/>
            <a:ext cx="1355725" cy="4937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Enter Name &amp; Job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6"/>
          </p:nvPr>
        </p:nvSpPr>
        <p:spPr>
          <a:xfrm>
            <a:off x="679240" y="4697413"/>
            <a:ext cx="1785938" cy="13049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9" name="Text Placehold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3132271" y="3937000"/>
            <a:ext cx="1355725" cy="4937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Enter Name &amp; Job</a:t>
            </a:r>
          </a:p>
        </p:txBody>
      </p:sp>
      <p:sp>
        <p:nvSpPr>
          <p:cNvPr id="40" name="Text Placeholder 37"/>
          <p:cNvSpPr>
            <a:spLocks noGrp="1"/>
          </p:cNvSpPr>
          <p:nvPr>
            <p:ph type="body" sz="quarter" idx="18"/>
          </p:nvPr>
        </p:nvSpPr>
        <p:spPr>
          <a:xfrm>
            <a:off x="2917164" y="4697413"/>
            <a:ext cx="1785938" cy="13049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1" name="Text Placeholder 33"/>
          <p:cNvSpPr>
            <a:spLocks noGrp="1"/>
          </p:cNvSpPr>
          <p:nvPr>
            <p:ph type="body" sz="quarter" idx="19" hasCustomPrompt="1"/>
          </p:nvPr>
        </p:nvSpPr>
        <p:spPr>
          <a:xfrm>
            <a:off x="5370195" y="3937000"/>
            <a:ext cx="1355725" cy="4937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Enter Name &amp; Job</a:t>
            </a:r>
          </a:p>
        </p:txBody>
      </p:sp>
      <p:sp>
        <p:nvSpPr>
          <p:cNvPr id="42" name="Text Placeholder 37"/>
          <p:cNvSpPr>
            <a:spLocks noGrp="1"/>
          </p:cNvSpPr>
          <p:nvPr>
            <p:ph type="body" sz="quarter" idx="20"/>
          </p:nvPr>
        </p:nvSpPr>
        <p:spPr>
          <a:xfrm>
            <a:off x="5155088" y="4697413"/>
            <a:ext cx="1785938" cy="13049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3" name="Text Placeholder 33"/>
          <p:cNvSpPr>
            <a:spLocks noGrp="1"/>
          </p:cNvSpPr>
          <p:nvPr>
            <p:ph type="body" sz="quarter" idx="21" hasCustomPrompt="1"/>
          </p:nvPr>
        </p:nvSpPr>
        <p:spPr>
          <a:xfrm>
            <a:off x="7823225" y="3937000"/>
            <a:ext cx="1355725" cy="4937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Enter Name &amp; Job</a:t>
            </a:r>
          </a:p>
        </p:txBody>
      </p:sp>
      <p:sp>
        <p:nvSpPr>
          <p:cNvPr id="44" name="Text Placeholder 37"/>
          <p:cNvSpPr>
            <a:spLocks noGrp="1"/>
          </p:cNvSpPr>
          <p:nvPr>
            <p:ph type="body" sz="quarter" idx="22"/>
          </p:nvPr>
        </p:nvSpPr>
        <p:spPr>
          <a:xfrm>
            <a:off x="7608118" y="4697413"/>
            <a:ext cx="1785938" cy="13049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5" name="Text Placeholder 33"/>
          <p:cNvSpPr>
            <a:spLocks noGrp="1"/>
          </p:cNvSpPr>
          <p:nvPr>
            <p:ph type="body" sz="quarter" idx="23" hasCustomPrompt="1"/>
          </p:nvPr>
        </p:nvSpPr>
        <p:spPr>
          <a:xfrm>
            <a:off x="10061148" y="3937000"/>
            <a:ext cx="1355725" cy="4937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Enter Name &amp; Job</a:t>
            </a:r>
          </a:p>
        </p:txBody>
      </p:sp>
      <p:sp>
        <p:nvSpPr>
          <p:cNvPr id="46" name="Text Placeholder 37"/>
          <p:cNvSpPr>
            <a:spLocks noGrp="1"/>
          </p:cNvSpPr>
          <p:nvPr>
            <p:ph type="body" sz="quarter" idx="24"/>
          </p:nvPr>
        </p:nvSpPr>
        <p:spPr>
          <a:xfrm>
            <a:off x="9846041" y="4697413"/>
            <a:ext cx="1785938" cy="13049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7" name="Text Placeholder 68"/>
          <p:cNvSpPr>
            <a:spLocks noGrp="1"/>
          </p:cNvSpPr>
          <p:nvPr>
            <p:ph type="body" sz="quarter" idx="25"/>
          </p:nvPr>
        </p:nvSpPr>
        <p:spPr>
          <a:xfrm>
            <a:off x="3168062" y="157037"/>
            <a:ext cx="5855876" cy="619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GeosansLight" panose="02000603020000020003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8" name="Text Placeholder 58"/>
          <p:cNvSpPr>
            <a:spLocks noGrp="1"/>
          </p:cNvSpPr>
          <p:nvPr>
            <p:ph type="body" sz="quarter" idx="26" hasCustomPrompt="1"/>
          </p:nvPr>
        </p:nvSpPr>
        <p:spPr>
          <a:xfrm>
            <a:off x="3775997" y="772883"/>
            <a:ext cx="4628161" cy="5618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Add Slogun Text</a:t>
            </a:r>
          </a:p>
        </p:txBody>
      </p:sp>
      <p:sp>
        <p:nvSpPr>
          <p:cNvPr id="49" name="Text Placeholder 28"/>
          <p:cNvSpPr>
            <a:spLocks noGrp="1"/>
          </p:cNvSpPr>
          <p:nvPr>
            <p:ph type="body" sz="quarter" idx="27" hasCustomPrompt="1"/>
          </p:nvPr>
        </p:nvSpPr>
        <p:spPr>
          <a:xfrm>
            <a:off x="634320" y="6436671"/>
            <a:ext cx="2395309" cy="3108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Company Name</a:t>
            </a:r>
          </a:p>
        </p:txBody>
      </p:sp>
      <p:sp>
        <p:nvSpPr>
          <p:cNvPr id="50" name="Text Placeholder 28"/>
          <p:cNvSpPr>
            <a:spLocks noGrp="1"/>
          </p:cNvSpPr>
          <p:nvPr>
            <p:ph type="body" sz="quarter" idx="28" hasCustomPrompt="1"/>
          </p:nvPr>
        </p:nvSpPr>
        <p:spPr>
          <a:xfrm>
            <a:off x="4898346" y="6436671"/>
            <a:ext cx="2395309" cy="3108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Web Site Name</a:t>
            </a:r>
          </a:p>
        </p:txBody>
      </p:sp>
      <p:sp>
        <p:nvSpPr>
          <p:cNvPr id="51" name="Text Placeholder 28"/>
          <p:cNvSpPr>
            <a:spLocks noGrp="1"/>
          </p:cNvSpPr>
          <p:nvPr>
            <p:ph type="body" sz="quarter" idx="29" hasCustomPrompt="1"/>
          </p:nvPr>
        </p:nvSpPr>
        <p:spPr>
          <a:xfrm>
            <a:off x="9162370" y="6436671"/>
            <a:ext cx="2395309" cy="31089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Page Number 00</a:t>
            </a:r>
          </a:p>
        </p:txBody>
      </p:sp>
    </p:spTree>
    <p:extLst>
      <p:ext uri="{BB962C8B-B14F-4D97-AF65-F5344CB8AC3E}">
        <p14:creationId xmlns:p14="http://schemas.microsoft.com/office/powerpoint/2010/main" val="3814656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Wo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/>
          <p:cNvSpPr>
            <a:spLocks noGrp="1"/>
          </p:cNvSpPr>
          <p:nvPr>
            <p:ph type="pic" sz="quarter" idx="10"/>
          </p:nvPr>
        </p:nvSpPr>
        <p:spPr>
          <a:xfrm>
            <a:off x="704203" y="1690876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endParaRPr lang="en-US"/>
          </a:p>
        </p:txBody>
      </p:sp>
      <p:sp>
        <p:nvSpPr>
          <p:cNvPr id="29" name="Picture Placeholder 27"/>
          <p:cNvSpPr>
            <a:spLocks noGrp="1"/>
          </p:cNvSpPr>
          <p:nvPr>
            <p:ph type="pic" sz="quarter" idx="11"/>
          </p:nvPr>
        </p:nvSpPr>
        <p:spPr>
          <a:xfrm>
            <a:off x="2917164" y="1690876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endParaRPr lang="en-US"/>
          </a:p>
        </p:txBody>
      </p:sp>
      <p:sp>
        <p:nvSpPr>
          <p:cNvPr id="30" name="Picture Placeholder 27"/>
          <p:cNvSpPr>
            <a:spLocks noGrp="1"/>
          </p:cNvSpPr>
          <p:nvPr>
            <p:ph type="pic" sz="quarter" idx="12"/>
          </p:nvPr>
        </p:nvSpPr>
        <p:spPr>
          <a:xfrm>
            <a:off x="5156203" y="1675161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endParaRPr lang="en-US"/>
          </a:p>
        </p:txBody>
      </p:sp>
      <p:sp>
        <p:nvSpPr>
          <p:cNvPr id="31" name="Picture Placeholder 27"/>
          <p:cNvSpPr>
            <a:spLocks noGrp="1"/>
          </p:cNvSpPr>
          <p:nvPr>
            <p:ph type="pic" sz="quarter" idx="13"/>
          </p:nvPr>
        </p:nvSpPr>
        <p:spPr>
          <a:xfrm>
            <a:off x="7394126" y="1683019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endParaRPr lang="en-US"/>
          </a:p>
        </p:txBody>
      </p:sp>
      <p:sp>
        <p:nvSpPr>
          <p:cNvPr id="32" name="Picture Placeholder 27"/>
          <p:cNvSpPr>
            <a:spLocks noGrp="1"/>
          </p:cNvSpPr>
          <p:nvPr>
            <p:ph type="pic" sz="quarter" idx="14"/>
          </p:nvPr>
        </p:nvSpPr>
        <p:spPr>
          <a:xfrm>
            <a:off x="9630932" y="1690876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338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743200" y="914400"/>
            <a:ext cx="3352800" cy="18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6096000" y="2743200"/>
            <a:ext cx="3352800" cy="18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2743200" y="4572000"/>
            <a:ext cx="3352800" cy="182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7924800" y="4572000"/>
            <a:ext cx="3352800" cy="182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914400" y="914400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4267200" y="2743200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914399" y="4572000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30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6096000" y="4572000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4"/>
          </p:nvPr>
        </p:nvSpPr>
        <p:spPr>
          <a:xfrm>
            <a:off x="2833688" y="4751388"/>
            <a:ext cx="1676400" cy="4619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5"/>
          </p:nvPr>
        </p:nvSpPr>
        <p:spPr>
          <a:xfrm>
            <a:off x="2833688" y="5453063"/>
            <a:ext cx="3171825" cy="730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5" name="Text Placeholder 31"/>
          <p:cNvSpPr>
            <a:spLocks noGrp="1"/>
          </p:cNvSpPr>
          <p:nvPr>
            <p:ph type="body" sz="quarter" idx="16"/>
          </p:nvPr>
        </p:nvSpPr>
        <p:spPr>
          <a:xfrm>
            <a:off x="8015287" y="4741129"/>
            <a:ext cx="1676400" cy="4619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6" name="Text Placeholder 33"/>
          <p:cNvSpPr>
            <a:spLocks noGrp="1"/>
          </p:cNvSpPr>
          <p:nvPr>
            <p:ph type="body" sz="quarter" idx="17"/>
          </p:nvPr>
        </p:nvSpPr>
        <p:spPr>
          <a:xfrm>
            <a:off x="8015287" y="5442804"/>
            <a:ext cx="3171825" cy="730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Text Placeholder 31"/>
          <p:cNvSpPr>
            <a:spLocks noGrp="1"/>
          </p:cNvSpPr>
          <p:nvPr>
            <p:ph type="body" sz="quarter" idx="18"/>
          </p:nvPr>
        </p:nvSpPr>
        <p:spPr>
          <a:xfrm>
            <a:off x="6248400" y="2906018"/>
            <a:ext cx="1676400" cy="4619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8" name="Text Placeholder 33"/>
          <p:cNvSpPr>
            <a:spLocks noGrp="1"/>
          </p:cNvSpPr>
          <p:nvPr>
            <p:ph type="body" sz="quarter" idx="19"/>
          </p:nvPr>
        </p:nvSpPr>
        <p:spPr>
          <a:xfrm>
            <a:off x="6248400" y="3607693"/>
            <a:ext cx="3171825" cy="730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9" name="Text Placeholder 31"/>
          <p:cNvSpPr>
            <a:spLocks noGrp="1"/>
          </p:cNvSpPr>
          <p:nvPr>
            <p:ph type="body" sz="quarter" idx="20"/>
          </p:nvPr>
        </p:nvSpPr>
        <p:spPr>
          <a:xfrm>
            <a:off x="2833687" y="1097252"/>
            <a:ext cx="1676400" cy="4619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0" name="Text Placeholder 33"/>
          <p:cNvSpPr>
            <a:spLocks noGrp="1"/>
          </p:cNvSpPr>
          <p:nvPr>
            <p:ph type="body" sz="quarter" idx="21"/>
          </p:nvPr>
        </p:nvSpPr>
        <p:spPr>
          <a:xfrm>
            <a:off x="2833687" y="1798927"/>
            <a:ext cx="3171825" cy="730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22"/>
          </p:nvPr>
        </p:nvSpPr>
        <p:spPr>
          <a:xfrm>
            <a:off x="6527800" y="1325563"/>
            <a:ext cx="4213225" cy="5953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  <a:latin typeface="GeosansLight" panose="02000603020000020003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3" name="Text Placeholder 41"/>
          <p:cNvSpPr>
            <a:spLocks noGrp="1"/>
          </p:cNvSpPr>
          <p:nvPr>
            <p:ph type="body" sz="quarter" idx="23"/>
          </p:nvPr>
        </p:nvSpPr>
        <p:spPr>
          <a:xfrm>
            <a:off x="6527800" y="1949563"/>
            <a:ext cx="4213225" cy="4067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GeosansLight" panose="02000603020000020003" pitchFamily="2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03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911991E-B11B-4AE7-A325-6CB0CC7CB410}"/>
              </a:ext>
            </a:extLst>
          </p:cNvPr>
          <p:cNvSpPr txBox="1"/>
          <p:nvPr/>
        </p:nvSpPr>
        <p:spPr>
          <a:xfrm>
            <a:off x="1256044" y="3369013"/>
            <a:ext cx="101232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자바기반 빅데이터 플랫폼 구축 전문가 과정</a:t>
            </a:r>
          </a:p>
        </p:txBody>
      </p:sp>
      <p:sp>
        <p:nvSpPr>
          <p:cNvPr id="12" name="Freeform 157"/>
          <p:cNvSpPr>
            <a:spLocks noEditPoints="1"/>
          </p:cNvSpPr>
          <p:nvPr/>
        </p:nvSpPr>
        <p:spPr bwMode="auto">
          <a:xfrm>
            <a:off x="5977034" y="1906350"/>
            <a:ext cx="732473" cy="850612"/>
          </a:xfrm>
          <a:custGeom>
            <a:avLst/>
            <a:gdLst>
              <a:gd name="T0" fmla="*/ 54 w 76"/>
              <a:gd name="T1" fmla="*/ 0 h 88"/>
              <a:gd name="T2" fmla="*/ 14 w 76"/>
              <a:gd name="T3" fmla="*/ 28 h 88"/>
              <a:gd name="T4" fmla="*/ 17 w 76"/>
              <a:gd name="T5" fmla="*/ 65 h 88"/>
              <a:gd name="T6" fmla="*/ 49 w 76"/>
              <a:gd name="T7" fmla="*/ 27 h 88"/>
              <a:gd name="T8" fmla="*/ 33 w 76"/>
              <a:gd name="T9" fmla="*/ 74 h 88"/>
              <a:gd name="T10" fmla="*/ 70 w 76"/>
              <a:gd name="T11" fmla="*/ 57 h 88"/>
              <a:gd name="T12" fmla="*/ 54 w 76"/>
              <a:gd name="T13" fmla="*/ 0 h 88"/>
              <a:gd name="T14" fmla="*/ 4 w 76"/>
              <a:gd name="T15" fmla="*/ 78 h 88"/>
              <a:gd name="T16" fmla="*/ 10 w 76"/>
              <a:gd name="T17" fmla="*/ 83 h 88"/>
              <a:gd name="T18" fmla="*/ 47 w 76"/>
              <a:gd name="T19" fmla="*/ 41 h 88"/>
              <a:gd name="T20" fmla="*/ 4 w 76"/>
              <a:gd name="T21" fmla="*/ 7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6" h="88">
                <a:moveTo>
                  <a:pt x="54" y="0"/>
                </a:moveTo>
                <a:cubicBezTo>
                  <a:pt x="41" y="23"/>
                  <a:pt x="30" y="12"/>
                  <a:pt x="14" y="28"/>
                </a:cubicBezTo>
                <a:cubicBezTo>
                  <a:pt x="0" y="42"/>
                  <a:pt x="5" y="59"/>
                  <a:pt x="17" y="65"/>
                </a:cubicBezTo>
                <a:cubicBezTo>
                  <a:pt x="28" y="59"/>
                  <a:pt x="40" y="46"/>
                  <a:pt x="49" y="27"/>
                </a:cubicBezTo>
                <a:cubicBezTo>
                  <a:pt x="49" y="27"/>
                  <a:pt x="57" y="51"/>
                  <a:pt x="33" y="74"/>
                </a:cubicBezTo>
                <a:cubicBezTo>
                  <a:pt x="45" y="88"/>
                  <a:pt x="64" y="79"/>
                  <a:pt x="70" y="57"/>
                </a:cubicBezTo>
                <a:cubicBezTo>
                  <a:pt x="76" y="33"/>
                  <a:pt x="60" y="9"/>
                  <a:pt x="54" y="0"/>
                </a:cubicBezTo>
                <a:close/>
                <a:moveTo>
                  <a:pt x="4" y="78"/>
                </a:moveTo>
                <a:cubicBezTo>
                  <a:pt x="4" y="78"/>
                  <a:pt x="5" y="83"/>
                  <a:pt x="10" y="83"/>
                </a:cubicBezTo>
                <a:cubicBezTo>
                  <a:pt x="15" y="83"/>
                  <a:pt x="36" y="71"/>
                  <a:pt x="47" y="41"/>
                </a:cubicBezTo>
                <a:cubicBezTo>
                  <a:pt x="30" y="70"/>
                  <a:pt x="6" y="78"/>
                  <a:pt x="4" y="7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34362" y="3080646"/>
            <a:ext cx="101232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19859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자바기반 빅데이터 플랫폼 구축 전문가 과정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80653" y="4662111"/>
            <a:ext cx="38306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PhotoShop</a:t>
            </a:r>
            <a:r>
              <a:rPr lang="en-US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(with Python)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손진영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Freeform 157"/>
          <p:cNvSpPr>
            <a:spLocks noEditPoints="1"/>
          </p:cNvSpPr>
          <p:nvPr/>
        </p:nvSpPr>
        <p:spPr bwMode="auto">
          <a:xfrm>
            <a:off x="5729763" y="1481044"/>
            <a:ext cx="732473" cy="850612"/>
          </a:xfrm>
          <a:custGeom>
            <a:avLst/>
            <a:gdLst>
              <a:gd name="T0" fmla="*/ 54 w 76"/>
              <a:gd name="T1" fmla="*/ 0 h 88"/>
              <a:gd name="T2" fmla="*/ 14 w 76"/>
              <a:gd name="T3" fmla="*/ 28 h 88"/>
              <a:gd name="T4" fmla="*/ 17 w 76"/>
              <a:gd name="T5" fmla="*/ 65 h 88"/>
              <a:gd name="T6" fmla="*/ 49 w 76"/>
              <a:gd name="T7" fmla="*/ 27 h 88"/>
              <a:gd name="T8" fmla="*/ 33 w 76"/>
              <a:gd name="T9" fmla="*/ 74 h 88"/>
              <a:gd name="T10" fmla="*/ 70 w 76"/>
              <a:gd name="T11" fmla="*/ 57 h 88"/>
              <a:gd name="T12" fmla="*/ 54 w 76"/>
              <a:gd name="T13" fmla="*/ 0 h 88"/>
              <a:gd name="T14" fmla="*/ 4 w 76"/>
              <a:gd name="T15" fmla="*/ 78 h 88"/>
              <a:gd name="T16" fmla="*/ 10 w 76"/>
              <a:gd name="T17" fmla="*/ 83 h 88"/>
              <a:gd name="T18" fmla="*/ 47 w 76"/>
              <a:gd name="T19" fmla="*/ 41 h 88"/>
              <a:gd name="T20" fmla="*/ 4 w 76"/>
              <a:gd name="T21" fmla="*/ 7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6" h="88">
                <a:moveTo>
                  <a:pt x="54" y="0"/>
                </a:moveTo>
                <a:cubicBezTo>
                  <a:pt x="41" y="23"/>
                  <a:pt x="30" y="12"/>
                  <a:pt x="14" y="28"/>
                </a:cubicBezTo>
                <a:cubicBezTo>
                  <a:pt x="0" y="42"/>
                  <a:pt x="5" y="59"/>
                  <a:pt x="17" y="65"/>
                </a:cubicBezTo>
                <a:cubicBezTo>
                  <a:pt x="28" y="59"/>
                  <a:pt x="40" y="46"/>
                  <a:pt x="49" y="27"/>
                </a:cubicBezTo>
                <a:cubicBezTo>
                  <a:pt x="49" y="27"/>
                  <a:pt x="57" y="51"/>
                  <a:pt x="33" y="74"/>
                </a:cubicBezTo>
                <a:cubicBezTo>
                  <a:pt x="45" y="88"/>
                  <a:pt x="64" y="79"/>
                  <a:pt x="70" y="57"/>
                </a:cubicBezTo>
                <a:cubicBezTo>
                  <a:pt x="76" y="33"/>
                  <a:pt x="60" y="9"/>
                  <a:pt x="54" y="0"/>
                </a:cubicBezTo>
                <a:close/>
                <a:moveTo>
                  <a:pt x="4" y="78"/>
                </a:moveTo>
                <a:cubicBezTo>
                  <a:pt x="4" y="78"/>
                  <a:pt x="5" y="83"/>
                  <a:pt x="10" y="83"/>
                </a:cubicBezTo>
                <a:cubicBezTo>
                  <a:pt x="15" y="83"/>
                  <a:pt x="36" y="71"/>
                  <a:pt x="47" y="41"/>
                </a:cubicBezTo>
                <a:cubicBezTo>
                  <a:pt x="30" y="70"/>
                  <a:pt x="6" y="78"/>
                  <a:pt x="4" y="7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874311" y="5660234"/>
            <a:ext cx="443376" cy="45720"/>
            <a:chOff x="5874311" y="5185093"/>
            <a:chExt cx="443376" cy="45720"/>
          </a:xfrm>
          <a:solidFill>
            <a:schemeClr val="accent6"/>
          </a:solidFill>
        </p:grpSpPr>
        <p:sp>
          <p:nvSpPr>
            <p:cNvPr id="7" name="Rectangle 6"/>
            <p:cNvSpPr/>
            <p:nvPr/>
          </p:nvSpPr>
          <p:spPr>
            <a:xfrm>
              <a:off x="5874311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991623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108935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26247" y="5185093"/>
              <a:ext cx="9144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5C0D744-EE3D-46E7-B231-AF819BCEF576}"/>
              </a:ext>
            </a:extLst>
          </p:cNvPr>
          <p:cNvSpPr txBox="1"/>
          <p:nvPr/>
        </p:nvSpPr>
        <p:spPr>
          <a:xfrm>
            <a:off x="8361307" y="79656"/>
            <a:ext cx="383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미니 프로젝트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(Vol 1)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415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A7D26-EBA5-4050-B053-42FAF6207E4C}"/>
              </a:ext>
            </a:extLst>
          </p:cNvPr>
          <p:cNvSpPr txBox="1"/>
          <p:nvPr/>
        </p:nvSpPr>
        <p:spPr>
          <a:xfrm>
            <a:off x="11450331" y="6470567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9/61</a:t>
            </a:r>
            <a:endParaRPr lang="en-US" sz="10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75B58-9C1A-44F1-95C5-BB1F9F0B1AFA}"/>
              </a:ext>
            </a:extLst>
          </p:cNvPr>
          <p:cNvSpPr txBox="1"/>
          <p:nvPr/>
        </p:nvSpPr>
        <p:spPr>
          <a:xfrm>
            <a:off x="8361307" y="79656"/>
            <a:ext cx="383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미니 프로젝트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(Vol 1)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E3C93-9293-440E-B61A-4878D561C13B}"/>
              </a:ext>
            </a:extLst>
          </p:cNvPr>
          <p:cNvSpPr txBox="1"/>
          <p:nvPr/>
        </p:nvSpPr>
        <p:spPr>
          <a:xfrm>
            <a:off x="0" y="218155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화소점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처리 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밝게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461F30-D073-4FF2-868C-666A85075589}"/>
              </a:ext>
            </a:extLst>
          </p:cNvPr>
          <p:cNvSpPr txBox="1"/>
          <p:nvPr/>
        </p:nvSpPr>
        <p:spPr>
          <a:xfrm>
            <a:off x="521493" y="1434848"/>
            <a:ext cx="10079831" cy="3570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알고리즘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sz="1800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input :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입력 받은 상수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3 </a:t>
            </a: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for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for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out = 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inImage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+ input</a:t>
            </a: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if out &gt; 255 </a:t>
            </a: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        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outImage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255</a:t>
            </a: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else:</a:t>
            </a: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        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outImage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out</a:t>
            </a:r>
          </a:p>
        </p:txBody>
      </p:sp>
    </p:spTree>
    <p:extLst>
      <p:ext uri="{BB962C8B-B14F-4D97-AF65-F5344CB8AC3E}">
        <p14:creationId xmlns:p14="http://schemas.microsoft.com/office/powerpoint/2010/main" val="205234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A7D26-EBA5-4050-B053-42FAF6207E4C}"/>
              </a:ext>
            </a:extLst>
          </p:cNvPr>
          <p:cNvSpPr txBox="1"/>
          <p:nvPr/>
        </p:nvSpPr>
        <p:spPr>
          <a:xfrm>
            <a:off x="11347738" y="6470567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10/61</a:t>
            </a:r>
            <a:endParaRPr lang="en-US" sz="10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75B58-9C1A-44F1-95C5-BB1F9F0B1AFA}"/>
              </a:ext>
            </a:extLst>
          </p:cNvPr>
          <p:cNvSpPr txBox="1"/>
          <p:nvPr/>
        </p:nvSpPr>
        <p:spPr>
          <a:xfrm>
            <a:off x="8361307" y="79656"/>
            <a:ext cx="383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미니 프로젝트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(Vol 1)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E3C93-9293-440E-B61A-4878D561C13B}"/>
              </a:ext>
            </a:extLst>
          </p:cNvPr>
          <p:cNvSpPr txBox="1"/>
          <p:nvPr/>
        </p:nvSpPr>
        <p:spPr>
          <a:xfrm>
            <a:off x="0" y="218155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화소점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처리 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어둡게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9493866-3363-4C15-B151-1D24E97EE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642" y="927017"/>
            <a:ext cx="4895850" cy="5562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50F7ADB-E4B1-4E3C-9797-C53ED0AD8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508" y="927017"/>
            <a:ext cx="489585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372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A7D26-EBA5-4050-B053-42FAF6207E4C}"/>
              </a:ext>
            </a:extLst>
          </p:cNvPr>
          <p:cNvSpPr txBox="1"/>
          <p:nvPr/>
        </p:nvSpPr>
        <p:spPr>
          <a:xfrm>
            <a:off x="11347738" y="6470567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11/61</a:t>
            </a:r>
            <a:endParaRPr lang="en-US" sz="10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75B58-9C1A-44F1-95C5-BB1F9F0B1AFA}"/>
              </a:ext>
            </a:extLst>
          </p:cNvPr>
          <p:cNvSpPr txBox="1"/>
          <p:nvPr/>
        </p:nvSpPr>
        <p:spPr>
          <a:xfrm>
            <a:off x="8361307" y="79656"/>
            <a:ext cx="383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미니 프로젝트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(Vol 1)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E3C93-9293-440E-B61A-4878D561C13B}"/>
              </a:ext>
            </a:extLst>
          </p:cNvPr>
          <p:cNvSpPr txBox="1"/>
          <p:nvPr/>
        </p:nvSpPr>
        <p:spPr>
          <a:xfrm>
            <a:off x="0" y="218155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화소점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처리 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어둡게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01A6CB-FDFC-42AC-9D65-88C95752BC22}"/>
              </a:ext>
            </a:extLst>
          </p:cNvPr>
          <p:cNvSpPr txBox="1"/>
          <p:nvPr/>
        </p:nvSpPr>
        <p:spPr>
          <a:xfrm>
            <a:off x="521493" y="1434848"/>
            <a:ext cx="10079831" cy="3570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알고리즘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sz="1800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put :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입력 받은 상수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3 </a:t>
            </a: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for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for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out = 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inImage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+ input </a:t>
            </a: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if out &lt; 0</a:t>
            </a: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        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outImage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0</a:t>
            </a: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else:</a:t>
            </a: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        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outImage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out</a:t>
            </a:r>
          </a:p>
        </p:txBody>
      </p:sp>
    </p:spTree>
    <p:extLst>
      <p:ext uri="{BB962C8B-B14F-4D97-AF65-F5344CB8AC3E}">
        <p14:creationId xmlns:p14="http://schemas.microsoft.com/office/powerpoint/2010/main" val="719367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A7D26-EBA5-4050-B053-42FAF6207E4C}"/>
              </a:ext>
            </a:extLst>
          </p:cNvPr>
          <p:cNvSpPr txBox="1"/>
          <p:nvPr/>
        </p:nvSpPr>
        <p:spPr>
          <a:xfrm>
            <a:off x="11347738" y="6470567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12/61</a:t>
            </a:r>
            <a:endParaRPr lang="en-US" sz="10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75B58-9C1A-44F1-95C5-BB1F9F0B1AFA}"/>
              </a:ext>
            </a:extLst>
          </p:cNvPr>
          <p:cNvSpPr txBox="1"/>
          <p:nvPr/>
        </p:nvSpPr>
        <p:spPr>
          <a:xfrm>
            <a:off x="8361307" y="79656"/>
            <a:ext cx="383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미니 프로젝트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(Vol 1)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E3C93-9293-440E-B61A-4878D561C13B}"/>
              </a:ext>
            </a:extLst>
          </p:cNvPr>
          <p:cNvSpPr txBox="1"/>
          <p:nvPr/>
        </p:nvSpPr>
        <p:spPr>
          <a:xfrm>
            <a:off x="-1" y="218155"/>
            <a:ext cx="10279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화소점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처리 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이진화를 위한 그레이 스케일링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01A6CB-FDFC-42AC-9D65-88C95752BC22}"/>
              </a:ext>
            </a:extLst>
          </p:cNvPr>
          <p:cNvSpPr txBox="1"/>
          <p:nvPr/>
        </p:nvSpPr>
        <p:spPr>
          <a:xfrm>
            <a:off x="521493" y="1434848"/>
            <a:ext cx="10079831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알고리즘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sz="1800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inH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for 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inW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avg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inImage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의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R,G,B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값의 평균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gray[R] = gray[G] = gray[B] = avg</a:t>
            </a:r>
          </a:p>
        </p:txBody>
      </p:sp>
    </p:spTree>
    <p:extLst>
      <p:ext uri="{BB962C8B-B14F-4D97-AF65-F5344CB8AC3E}">
        <p14:creationId xmlns:p14="http://schemas.microsoft.com/office/powerpoint/2010/main" val="3525664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A7D26-EBA5-4050-B053-42FAF6207E4C}"/>
              </a:ext>
            </a:extLst>
          </p:cNvPr>
          <p:cNvSpPr txBox="1"/>
          <p:nvPr/>
        </p:nvSpPr>
        <p:spPr>
          <a:xfrm>
            <a:off x="11347738" y="6470567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13/61</a:t>
            </a:r>
            <a:endParaRPr lang="en-US" sz="10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75B58-9C1A-44F1-95C5-BB1F9F0B1AFA}"/>
              </a:ext>
            </a:extLst>
          </p:cNvPr>
          <p:cNvSpPr txBox="1"/>
          <p:nvPr/>
        </p:nvSpPr>
        <p:spPr>
          <a:xfrm>
            <a:off x="8361307" y="79656"/>
            <a:ext cx="383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미니 프로젝트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(Vol 1)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E3C93-9293-440E-B61A-4878D561C13B}"/>
              </a:ext>
            </a:extLst>
          </p:cNvPr>
          <p:cNvSpPr txBox="1"/>
          <p:nvPr/>
        </p:nvSpPr>
        <p:spPr>
          <a:xfrm>
            <a:off x="0" y="218155"/>
            <a:ext cx="765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화소점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처리 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이진화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(127 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기준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3147FB-59A2-4384-9C69-B8B80387A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642" y="927017"/>
            <a:ext cx="4895850" cy="5562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B138E21-7178-4B6F-AFB7-7080B89A9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508" y="927017"/>
            <a:ext cx="489585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76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A7D26-EBA5-4050-B053-42FAF6207E4C}"/>
              </a:ext>
            </a:extLst>
          </p:cNvPr>
          <p:cNvSpPr txBox="1"/>
          <p:nvPr/>
        </p:nvSpPr>
        <p:spPr>
          <a:xfrm>
            <a:off x="11347738" y="6470567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14/61</a:t>
            </a:r>
            <a:endParaRPr lang="en-US" sz="10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75B58-9C1A-44F1-95C5-BB1F9F0B1AFA}"/>
              </a:ext>
            </a:extLst>
          </p:cNvPr>
          <p:cNvSpPr txBox="1"/>
          <p:nvPr/>
        </p:nvSpPr>
        <p:spPr>
          <a:xfrm>
            <a:off x="8361307" y="79656"/>
            <a:ext cx="383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미니 프로젝트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(Vol 1)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E3C93-9293-440E-B61A-4878D561C13B}"/>
              </a:ext>
            </a:extLst>
          </p:cNvPr>
          <p:cNvSpPr txBox="1"/>
          <p:nvPr/>
        </p:nvSpPr>
        <p:spPr>
          <a:xfrm>
            <a:off x="0" y="218155"/>
            <a:ext cx="765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화소점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처리 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이진화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(127 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기준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F17BC2-6330-4431-9BD1-37CCE0D180DF}"/>
              </a:ext>
            </a:extLst>
          </p:cNvPr>
          <p:cNvSpPr txBox="1"/>
          <p:nvPr/>
        </p:nvSpPr>
        <p:spPr>
          <a:xfrm>
            <a:off x="521493" y="1434848"/>
            <a:ext cx="10079831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알고리즘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sz="1800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ray :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그레이 스케일링한 이미지를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넣은 리스트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3 </a:t>
            </a: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for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for 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outW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if gray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127  # gray R,G,B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값은 같으므로 아무거나 쓰기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        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outImage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255</a:t>
            </a: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else:</a:t>
            </a: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        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outImage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0</a:t>
            </a:r>
          </a:p>
        </p:txBody>
      </p:sp>
    </p:spTree>
    <p:extLst>
      <p:ext uri="{BB962C8B-B14F-4D97-AF65-F5344CB8AC3E}">
        <p14:creationId xmlns:p14="http://schemas.microsoft.com/office/powerpoint/2010/main" val="1168736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A7D26-EBA5-4050-B053-42FAF6207E4C}"/>
              </a:ext>
            </a:extLst>
          </p:cNvPr>
          <p:cNvSpPr txBox="1"/>
          <p:nvPr/>
        </p:nvSpPr>
        <p:spPr>
          <a:xfrm>
            <a:off x="11347738" y="6470567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15/61</a:t>
            </a:r>
            <a:endParaRPr lang="en-US" sz="10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75B58-9C1A-44F1-95C5-BB1F9F0B1AFA}"/>
              </a:ext>
            </a:extLst>
          </p:cNvPr>
          <p:cNvSpPr txBox="1"/>
          <p:nvPr/>
        </p:nvSpPr>
        <p:spPr>
          <a:xfrm>
            <a:off x="8361307" y="79656"/>
            <a:ext cx="383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미니 프로젝트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(Vol 1)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E3C93-9293-440E-B61A-4878D561C13B}"/>
              </a:ext>
            </a:extLst>
          </p:cNvPr>
          <p:cNvSpPr txBox="1"/>
          <p:nvPr/>
        </p:nvSpPr>
        <p:spPr>
          <a:xfrm>
            <a:off x="0" y="218155"/>
            <a:ext cx="765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화소점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처리 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이진화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평균값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기준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138E21-7178-4B6F-AFB7-7080B89A9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08" y="927017"/>
            <a:ext cx="4895850" cy="55626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9D6A116-F951-4CCD-8CBB-EF308023B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642" y="927017"/>
            <a:ext cx="489585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01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A7D26-EBA5-4050-B053-42FAF6207E4C}"/>
              </a:ext>
            </a:extLst>
          </p:cNvPr>
          <p:cNvSpPr txBox="1"/>
          <p:nvPr/>
        </p:nvSpPr>
        <p:spPr>
          <a:xfrm>
            <a:off x="11347738" y="6470567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16/61</a:t>
            </a:r>
            <a:endParaRPr lang="en-US" sz="10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75B58-9C1A-44F1-95C5-BB1F9F0B1AFA}"/>
              </a:ext>
            </a:extLst>
          </p:cNvPr>
          <p:cNvSpPr txBox="1"/>
          <p:nvPr/>
        </p:nvSpPr>
        <p:spPr>
          <a:xfrm>
            <a:off x="8361307" y="79656"/>
            <a:ext cx="383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미니 프로젝트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(Vol 1)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E3C93-9293-440E-B61A-4878D561C13B}"/>
              </a:ext>
            </a:extLst>
          </p:cNvPr>
          <p:cNvSpPr txBox="1"/>
          <p:nvPr/>
        </p:nvSpPr>
        <p:spPr>
          <a:xfrm>
            <a:off x="0" y="218155"/>
            <a:ext cx="765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화소점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처리 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이진화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평균값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기준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F17BC2-6330-4431-9BD1-37CCE0D180DF}"/>
              </a:ext>
            </a:extLst>
          </p:cNvPr>
          <p:cNvSpPr txBox="1"/>
          <p:nvPr/>
        </p:nvSpPr>
        <p:spPr>
          <a:xfrm>
            <a:off x="521493" y="1434848"/>
            <a:ext cx="10079831" cy="3570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알고리즘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sz="1800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ray :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그레이 스케일링한 이미지를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넣은 리스트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avg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gray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리스트에 들어가 있는 값들의 평균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3 </a:t>
            </a: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for 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outH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for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if gray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avg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        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outImage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255</a:t>
            </a: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else:</a:t>
            </a: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        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outImage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0</a:t>
            </a:r>
          </a:p>
        </p:txBody>
      </p:sp>
    </p:spTree>
    <p:extLst>
      <p:ext uri="{BB962C8B-B14F-4D97-AF65-F5344CB8AC3E}">
        <p14:creationId xmlns:p14="http://schemas.microsoft.com/office/powerpoint/2010/main" val="4044302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A7D26-EBA5-4050-B053-42FAF6207E4C}"/>
              </a:ext>
            </a:extLst>
          </p:cNvPr>
          <p:cNvSpPr txBox="1"/>
          <p:nvPr/>
        </p:nvSpPr>
        <p:spPr>
          <a:xfrm>
            <a:off x="11347738" y="6470567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17/61</a:t>
            </a:r>
            <a:endParaRPr lang="en-US" sz="10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75B58-9C1A-44F1-95C5-BB1F9F0B1AFA}"/>
              </a:ext>
            </a:extLst>
          </p:cNvPr>
          <p:cNvSpPr txBox="1"/>
          <p:nvPr/>
        </p:nvSpPr>
        <p:spPr>
          <a:xfrm>
            <a:off x="8361307" y="79656"/>
            <a:ext cx="383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미니 프로젝트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(Vol 1)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E3C93-9293-440E-B61A-4878D561C13B}"/>
              </a:ext>
            </a:extLst>
          </p:cNvPr>
          <p:cNvSpPr txBox="1"/>
          <p:nvPr/>
        </p:nvSpPr>
        <p:spPr>
          <a:xfrm>
            <a:off x="0" y="218155"/>
            <a:ext cx="765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화소점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처리 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이진화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중위수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기준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138E21-7178-4B6F-AFB7-7080B89A9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08" y="927017"/>
            <a:ext cx="4895850" cy="55626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7356E69-8515-4FD2-8E73-E9BB7C3F3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644" y="927017"/>
            <a:ext cx="489585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28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A7D26-EBA5-4050-B053-42FAF6207E4C}"/>
              </a:ext>
            </a:extLst>
          </p:cNvPr>
          <p:cNvSpPr txBox="1"/>
          <p:nvPr/>
        </p:nvSpPr>
        <p:spPr>
          <a:xfrm>
            <a:off x="11347738" y="6470567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18/61</a:t>
            </a:r>
            <a:endParaRPr lang="en-US" sz="10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75B58-9C1A-44F1-95C5-BB1F9F0B1AFA}"/>
              </a:ext>
            </a:extLst>
          </p:cNvPr>
          <p:cNvSpPr txBox="1"/>
          <p:nvPr/>
        </p:nvSpPr>
        <p:spPr>
          <a:xfrm>
            <a:off x="8361307" y="79656"/>
            <a:ext cx="383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미니 프로젝트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(Vol 1)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E3C93-9293-440E-B61A-4878D561C13B}"/>
              </a:ext>
            </a:extLst>
          </p:cNvPr>
          <p:cNvSpPr txBox="1"/>
          <p:nvPr/>
        </p:nvSpPr>
        <p:spPr>
          <a:xfrm>
            <a:off x="0" y="218155"/>
            <a:ext cx="765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화소점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처리 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이진화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중위수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기준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F17BC2-6330-4431-9BD1-37CCE0D180DF}"/>
              </a:ext>
            </a:extLst>
          </p:cNvPr>
          <p:cNvSpPr txBox="1"/>
          <p:nvPr/>
        </p:nvSpPr>
        <p:spPr>
          <a:xfrm>
            <a:off x="521493" y="1434848"/>
            <a:ext cx="10079831" cy="412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알고리즘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sz="1800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ray :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그레이 스케일링한 이미지를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넣은 리스트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 : gray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리스트의 값을 넣은 리스트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emp.sort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 = temp[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중간값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]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3 </a:t>
            </a: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for 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outH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for 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outW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if gray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mid</a:t>
            </a: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        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outImage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255</a:t>
            </a: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else:</a:t>
            </a: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        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outImage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0</a:t>
            </a:r>
          </a:p>
        </p:txBody>
      </p:sp>
    </p:spTree>
    <p:extLst>
      <p:ext uri="{BB962C8B-B14F-4D97-AF65-F5344CB8AC3E}">
        <p14:creationId xmlns:p14="http://schemas.microsoft.com/office/powerpoint/2010/main" val="1895433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450331" y="6470567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1/61</a:t>
            </a:r>
            <a:endParaRPr lang="en-US" sz="10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905000" y="2764352"/>
            <a:ext cx="922197" cy="922197"/>
          </a:xfrm>
          <a:prstGeom prst="roundRect">
            <a:avLst>
              <a:gd name="adj" fmla="val 2938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31264" y="4019932"/>
            <a:ext cx="2263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프로젝트 설명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77370" y="4388163"/>
            <a:ext cx="22635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개발 환경 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및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사용 라이브러리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84621" y="4388163"/>
            <a:ext cx="2263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보완 사항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97220" y="4019931"/>
            <a:ext cx="2263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프로젝트 시연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838326" y="2697678"/>
            <a:ext cx="1049392" cy="1049392"/>
          </a:xfrm>
          <a:prstGeom prst="roundRect">
            <a:avLst>
              <a:gd name="adj" fmla="val 29384"/>
            </a:avLst>
          </a:prstGeom>
          <a:noFill/>
          <a:ln w="31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>
            <a:cxnSpLocks/>
            <a:stCxn id="19" idx="3"/>
            <a:endCxn id="44" idx="1"/>
          </p:cNvCxnSpPr>
          <p:nvPr/>
        </p:nvCxnSpPr>
        <p:spPr>
          <a:xfrm>
            <a:off x="2887718" y="3222374"/>
            <a:ext cx="1500127" cy="41569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/>
            <a:stCxn id="44" idx="3"/>
            <a:endCxn id="47" idx="1"/>
          </p:cNvCxnSpPr>
          <p:nvPr/>
        </p:nvCxnSpPr>
        <p:spPr>
          <a:xfrm flipV="1">
            <a:off x="5437237" y="3600729"/>
            <a:ext cx="1254446" cy="3733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/>
            <a:stCxn id="47" idx="3"/>
            <a:endCxn id="50" idx="1"/>
          </p:cNvCxnSpPr>
          <p:nvPr/>
        </p:nvCxnSpPr>
        <p:spPr>
          <a:xfrm flipV="1">
            <a:off x="7741075" y="3180045"/>
            <a:ext cx="1563207" cy="42068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256FAAE-BA67-4B7D-9005-03E192E5605B}"/>
              </a:ext>
            </a:extLst>
          </p:cNvPr>
          <p:cNvSpPr txBox="1"/>
          <p:nvPr/>
        </p:nvSpPr>
        <p:spPr>
          <a:xfrm>
            <a:off x="1844480" y="3076033"/>
            <a:ext cx="1042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개요</a:t>
            </a:r>
            <a:endParaRPr lang="en-US" altLang="ko-KR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B886A3-02EA-4255-8CA8-3E8F70BD8535}"/>
              </a:ext>
            </a:extLst>
          </p:cNvPr>
          <p:cNvSpPr txBox="1"/>
          <p:nvPr/>
        </p:nvSpPr>
        <p:spPr>
          <a:xfrm>
            <a:off x="8361307" y="79656"/>
            <a:ext cx="383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미니 프로젝트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(Vol 1)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3" name="Rounded Rectangle 6">
            <a:extLst>
              <a:ext uri="{FF2B5EF4-FFF2-40B4-BE49-F238E27FC236}">
                <a16:creationId xmlns:a16="http://schemas.microsoft.com/office/drawing/2014/main" id="{108689EA-B3D5-4117-94BD-76BEF9D464C9}"/>
              </a:ext>
            </a:extLst>
          </p:cNvPr>
          <p:cNvSpPr/>
          <p:nvPr/>
        </p:nvSpPr>
        <p:spPr>
          <a:xfrm>
            <a:off x="4454519" y="3180045"/>
            <a:ext cx="922197" cy="922197"/>
          </a:xfrm>
          <a:prstGeom prst="roundRect">
            <a:avLst>
              <a:gd name="adj" fmla="val 2938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4" name="Rounded Rectangle 18">
            <a:extLst>
              <a:ext uri="{FF2B5EF4-FFF2-40B4-BE49-F238E27FC236}">
                <a16:creationId xmlns:a16="http://schemas.microsoft.com/office/drawing/2014/main" id="{2496368A-CD91-40FF-A183-574CD691DF1A}"/>
              </a:ext>
            </a:extLst>
          </p:cNvPr>
          <p:cNvSpPr/>
          <p:nvPr/>
        </p:nvSpPr>
        <p:spPr>
          <a:xfrm>
            <a:off x="4387845" y="3113371"/>
            <a:ext cx="1049392" cy="1049392"/>
          </a:xfrm>
          <a:prstGeom prst="roundRect">
            <a:avLst>
              <a:gd name="adj" fmla="val 29384"/>
            </a:avLst>
          </a:prstGeom>
          <a:noFill/>
          <a:ln w="31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46" name="Rounded Rectangle 6">
            <a:extLst>
              <a:ext uri="{FF2B5EF4-FFF2-40B4-BE49-F238E27FC236}">
                <a16:creationId xmlns:a16="http://schemas.microsoft.com/office/drawing/2014/main" id="{8DA414E7-E81E-4852-969B-0CA1E607EF38}"/>
              </a:ext>
            </a:extLst>
          </p:cNvPr>
          <p:cNvSpPr/>
          <p:nvPr/>
        </p:nvSpPr>
        <p:spPr>
          <a:xfrm>
            <a:off x="6758357" y="3142707"/>
            <a:ext cx="922197" cy="922197"/>
          </a:xfrm>
          <a:prstGeom prst="roundRect">
            <a:avLst>
              <a:gd name="adj" fmla="val 2938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7" name="Rounded Rectangle 18">
            <a:extLst>
              <a:ext uri="{FF2B5EF4-FFF2-40B4-BE49-F238E27FC236}">
                <a16:creationId xmlns:a16="http://schemas.microsoft.com/office/drawing/2014/main" id="{E1F8DB54-C955-4A12-8B4A-C942EE21D118}"/>
              </a:ext>
            </a:extLst>
          </p:cNvPr>
          <p:cNvSpPr/>
          <p:nvPr/>
        </p:nvSpPr>
        <p:spPr>
          <a:xfrm>
            <a:off x="6691683" y="3076033"/>
            <a:ext cx="1049392" cy="1049392"/>
          </a:xfrm>
          <a:prstGeom prst="roundRect">
            <a:avLst>
              <a:gd name="adj" fmla="val 29384"/>
            </a:avLst>
          </a:prstGeom>
          <a:noFill/>
          <a:ln w="31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49" name="Rounded Rectangle 6">
            <a:extLst>
              <a:ext uri="{FF2B5EF4-FFF2-40B4-BE49-F238E27FC236}">
                <a16:creationId xmlns:a16="http://schemas.microsoft.com/office/drawing/2014/main" id="{3E35C16A-2A48-4118-B294-9036370CC622}"/>
              </a:ext>
            </a:extLst>
          </p:cNvPr>
          <p:cNvSpPr/>
          <p:nvPr/>
        </p:nvSpPr>
        <p:spPr>
          <a:xfrm>
            <a:off x="9370956" y="2722023"/>
            <a:ext cx="922197" cy="922197"/>
          </a:xfrm>
          <a:prstGeom prst="roundRect">
            <a:avLst>
              <a:gd name="adj" fmla="val 2938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0" name="Rounded Rectangle 18">
            <a:extLst>
              <a:ext uri="{FF2B5EF4-FFF2-40B4-BE49-F238E27FC236}">
                <a16:creationId xmlns:a16="http://schemas.microsoft.com/office/drawing/2014/main" id="{C4223292-65C6-4125-B9ED-914CDBB50D6C}"/>
              </a:ext>
            </a:extLst>
          </p:cNvPr>
          <p:cNvSpPr/>
          <p:nvPr/>
        </p:nvSpPr>
        <p:spPr>
          <a:xfrm>
            <a:off x="9304282" y="2655349"/>
            <a:ext cx="1049392" cy="1049392"/>
          </a:xfrm>
          <a:prstGeom prst="roundRect">
            <a:avLst>
              <a:gd name="adj" fmla="val 29384"/>
            </a:avLst>
          </a:prstGeom>
          <a:noFill/>
          <a:ln w="31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CED8082-9DE0-4EA8-A5AD-4E1352921CCA}"/>
              </a:ext>
            </a:extLst>
          </p:cNvPr>
          <p:cNvSpPr txBox="1"/>
          <p:nvPr/>
        </p:nvSpPr>
        <p:spPr>
          <a:xfrm>
            <a:off x="4387845" y="3491647"/>
            <a:ext cx="1042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환경</a:t>
            </a:r>
            <a:endParaRPr lang="en-US" altLang="ko-KR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2F39277-D4D4-4715-836E-54387B77ED24}"/>
              </a:ext>
            </a:extLst>
          </p:cNvPr>
          <p:cNvSpPr txBox="1"/>
          <p:nvPr/>
        </p:nvSpPr>
        <p:spPr>
          <a:xfrm>
            <a:off x="6702535" y="3473566"/>
            <a:ext cx="1042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특이점</a:t>
            </a:r>
            <a:endParaRPr lang="en-US" altLang="ko-KR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44BDBC-99D2-4EF0-B438-2FC43D6A455C}"/>
              </a:ext>
            </a:extLst>
          </p:cNvPr>
          <p:cNvSpPr txBox="1"/>
          <p:nvPr/>
        </p:nvSpPr>
        <p:spPr>
          <a:xfrm>
            <a:off x="9307695" y="3022024"/>
            <a:ext cx="1042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시연</a:t>
            </a:r>
            <a:endParaRPr lang="en-US" altLang="ko-KR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F513D5A-9441-4A6E-8316-200B1B5BFDFB}"/>
              </a:ext>
            </a:extLst>
          </p:cNvPr>
          <p:cNvSpPr txBox="1"/>
          <p:nvPr/>
        </p:nvSpPr>
        <p:spPr>
          <a:xfrm>
            <a:off x="0" y="1443059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목차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806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A7D26-EBA5-4050-B053-42FAF6207E4C}"/>
              </a:ext>
            </a:extLst>
          </p:cNvPr>
          <p:cNvSpPr txBox="1"/>
          <p:nvPr/>
        </p:nvSpPr>
        <p:spPr>
          <a:xfrm>
            <a:off x="11347738" y="6470567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19/61</a:t>
            </a:r>
            <a:endParaRPr lang="en-US" sz="10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75B58-9C1A-44F1-95C5-BB1F9F0B1AFA}"/>
              </a:ext>
            </a:extLst>
          </p:cNvPr>
          <p:cNvSpPr txBox="1"/>
          <p:nvPr/>
        </p:nvSpPr>
        <p:spPr>
          <a:xfrm>
            <a:off x="8361307" y="79656"/>
            <a:ext cx="383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미니 프로젝트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(Vol 1)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E3C93-9293-440E-B61A-4878D561C13B}"/>
              </a:ext>
            </a:extLst>
          </p:cNvPr>
          <p:cNvSpPr txBox="1"/>
          <p:nvPr/>
        </p:nvSpPr>
        <p:spPr>
          <a:xfrm>
            <a:off x="0" y="218155"/>
            <a:ext cx="8515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화소점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처리 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이진화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범위 강조 변환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7356E69-8515-4FD2-8E73-E9BB7C3F3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644" y="927017"/>
            <a:ext cx="4895850" cy="5562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27DF907-DCE5-42BB-A8D0-48007DC43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506" y="927017"/>
            <a:ext cx="489585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37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A7D26-EBA5-4050-B053-42FAF6207E4C}"/>
              </a:ext>
            </a:extLst>
          </p:cNvPr>
          <p:cNvSpPr txBox="1"/>
          <p:nvPr/>
        </p:nvSpPr>
        <p:spPr>
          <a:xfrm>
            <a:off x="11347738" y="6470567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20/61</a:t>
            </a:r>
            <a:endParaRPr lang="en-US" sz="10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75B58-9C1A-44F1-95C5-BB1F9F0B1AFA}"/>
              </a:ext>
            </a:extLst>
          </p:cNvPr>
          <p:cNvSpPr txBox="1"/>
          <p:nvPr/>
        </p:nvSpPr>
        <p:spPr>
          <a:xfrm>
            <a:off x="8361307" y="79656"/>
            <a:ext cx="383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미니 프로젝트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(Vol 1)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E3C93-9293-440E-B61A-4878D561C13B}"/>
              </a:ext>
            </a:extLst>
          </p:cNvPr>
          <p:cNvSpPr txBox="1"/>
          <p:nvPr/>
        </p:nvSpPr>
        <p:spPr>
          <a:xfrm>
            <a:off x="0" y="218155"/>
            <a:ext cx="8515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화소점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처리 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이진화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범위 강조 변환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0B4FD5-BD3F-42B8-97AD-619F0A8790A5}"/>
              </a:ext>
            </a:extLst>
          </p:cNvPr>
          <p:cNvSpPr txBox="1"/>
          <p:nvPr/>
        </p:nvSpPr>
        <p:spPr>
          <a:xfrm>
            <a:off x="521493" y="1434848"/>
            <a:ext cx="10079831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알고리즘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sz="1800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ray :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그레이 스케일링한 이미지를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넣은 리스트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num1, num2 :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입력 받은 값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num1&gt;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num2 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 num1,num2 = num2,num1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3 </a:t>
            </a: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for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for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if  num1 &lt; gray &lt; num2</a:t>
            </a: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        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outImage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255</a:t>
            </a: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else:</a:t>
            </a: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        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outImage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0</a:t>
            </a:r>
          </a:p>
        </p:txBody>
      </p:sp>
    </p:spTree>
    <p:extLst>
      <p:ext uri="{BB962C8B-B14F-4D97-AF65-F5344CB8AC3E}">
        <p14:creationId xmlns:p14="http://schemas.microsoft.com/office/powerpoint/2010/main" val="2487558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A7D26-EBA5-4050-B053-42FAF6207E4C}"/>
              </a:ext>
            </a:extLst>
          </p:cNvPr>
          <p:cNvSpPr txBox="1"/>
          <p:nvPr/>
        </p:nvSpPr>
        <p:spPr>
          <a:xfrm>
            <a:off x="11347738" y="6470567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21/61</a:t>
            </a:r>
            <a:endParaRPr lang="en-US" sz="10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75B58-9C1A-44F1-95C5-BB1F9F0B1AFA}"/>
              </a:ext>
            </a:extLst>
          </p:cNvPr>
          <p:cNvSpPr txBox="1"/>
          <p:nvPr/>
        </p:nvSpPr>
        <p:spPr>
          <a:xfrm>
            <a:off x="8361307" y="79656"/>
            <a:ext cx="383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미니 프로젝트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(Vol 1)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E3C93-9293-440E-B61A-4878D561C13B}"/>
              </a:ext>
            </a:extLst>
          </p:cNvPr>
          <p:cNvSpPr txBox="1"/>
          <p:nvPr/>
        </p:nvSpPr>
        <p:spPr>
          <a:xfrm>
            <a:off x="0" y="218155"/>
            <a:ext cx="765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화소점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처리 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영상 반전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138E21-7178-4B6F-AFB7-7080B89A9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08" y="927017"/>
            <a:ext cx="4895850" cy="5562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60D4647-2BA3-47FB-BF5A-25FD3DB5A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642" y="927017"/>
            <a:ext cx="489585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111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A7D26-EBA5-4050-B053-42FAF6207E4C}"/>
              </a:ext>
            </a:extLst>
          </p:cNvPr>
          <p:cNvSpPr txBox="1"/>
          <p:nvPr/>
        </p:nvSpPr>
        <p:spPr>
          <a:xfrm>
            <a:off x="11347738" y="6470567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22/61</a:t>
            </a:r>
            <a:endParaRPr lang="en-US" sz="10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75B58-9C1A-44F1-95C5-BB1F9F0B1AFA}"/>
              </a:ext>
            </a:extLst>
          </p:cNvPr>
          <p:cNvSpPr txBox="1"/>
          <p:nvPr/>
        </p:nvSpPr>
        <p:spPr>
          <a:xfrm>
            <a:off x="8361307" y="79656"/>
            <a:ext cx="383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미니 프로젝트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(Vol 1)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E3C93-9293-440E-B61A-4878D561C13B}"/>
              </a:ext>
            </a:extLst>
          </p:cNvPr>
          <p:cNvSpPr txBox="1"/>
          <p:nvPr/>
        </p:nvSpPr>
        <p:spPr>
          <a:xfrm>
            <a:off x="0" y="218155"/>
            <a:ext cx="765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화소점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처리 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영상 반전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61BB64-A4EF-44CA-8481-833B203EACEA}"/>
              </a:ext>
            </a:extLst>
          </p:cNvPr>
          <p:cNvSpPr txBox="1"/>
          <p:nvPr/>
        </p:nvSpPr>
        <p:spPr>
          <a:xfrm>
            <a:off x="521493" y="1434848"/>
            <a:ext cx="10079831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알고리즘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sz="1800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3 </a:t>
            </a: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for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for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outImage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255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inImage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702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A7D26-EBA5-4050-B053-42FAF6207E4C}"/>
              </a:ext>
            </a:extLst>
          </p:cNvPr>
          <p:cNvSpPr txBox="1"/>
          <p:nvPr/>
        </p:nvSpPr>
        <p:spPr>
          <a:xfrm>
            <a:off x="11347738" y="6470567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23/61</a:t>
            </a:r>
            <a:endParaRPr lang="en-US" sz="10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75B58-9C1A-44F1-95C5-BB1F9F0B1AFA}"/>
              </a:ext>
            </a:extLst>
          </p:cNvPr>
          <p:cNvSpPr txBox="1"/>
          <p:nvPr/>
        </p:nvSpPr>
        <p:spPr>
          <a:xfrm>
            <a:off x="8361307" y="79656"/>
            <a:ext cx="383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미니 프로젝트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(Vol 1)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E3C93-9293-440E-B61A-4878D561C13B}"/>
              </a:ext>
            </a:extLst>
          </p:cNvPr>
          <p:cNvSpPr txBox="1"/>
          <p:nvPr/>
        </p:nvSpPr>
        <p:spPr>
          <a:xfrm>
            <a:off x="0" y="218155"/>
            <a:ext cx="765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화소점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처리 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포스터라이징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0196055-92F7-497C-8ED2-F05975C7B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09" y="927017"/>
            <a:ext cx="4895850" cy="5562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E28F149-A787-4194-BE06-6C35ABFC9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643" y="927017"/>
            <a:ext cx="489585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02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A7D26-EBA5-4050-B053-42FAF6207E4C}"/>
              </a:ext>
            </a:extLst>
          </p:cNvPr>
          <p:cNvSpPr txBox="1"/>
          <p:nvPr/>
        </p:nvSpPr>
        <p:spPr>
          <a:xfrm>
            <a:off x="11347738" y="6470567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24/61</a:t>
            </a:r>
            <a:endParaRPr lang="en-US" sz="10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75B58-9C1A-44F1-95C5-BB1F9F0B1AFA}"/>
              </a:ext>
            </a:extLst>
          </p:cNvPr>
          <p:cNvSpPr txBox="1"/>
          <p:nvPr/>
        </p:nvSpPr>
        <p:spPr>
          <a:xfrm>
            <a:off x="8361307" y="79656"/>
            <a:ext cx="383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미니 프로젝트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(Vol 1)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E3C93-9293-440E-B61A-4878D561C13B}"/>
              </a:ext>
            </a:extLst>
          </p:cNvPr>
          <p:cNvSpPr txBox="1"/>
          <p:nvPr/>
        </p:nvSpPr>
        <p:spPr>
          <a:xfrm>
            <a:off x="0" y="218155"/>
            <a:ext cx="765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화소점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처리 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포스터라이징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F9BDFE-6AF8-4FC1-9E2A-5A9ECE2F5D70}"/>
              </a:ext>
            </a:extLst>
          </p:cNvPr>
          <p:cNvSpPr txBox="1"/>
          <p:nvPr/>
        </p:nvSpPr>
        <p:spPr>
          <a:xfrm>
            <a:off x="521493" y="1434848"/>
            <a:ext cx="10079831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알고리즘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sz="1800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 = 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outW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/input</a:t>
            </a: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3 </a:t>
            </a: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for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for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for k in (temp, 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outW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temp)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        if k &lt;= 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inImage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&lt; k + temp</a:t>
            </a: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                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outImage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255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  else</a:t>
            </a: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         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outImage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=k + temp</a:t>
            </a:r>
          </a:p>
        </p:txBody>
      </p:sp>
    </p:spTree>
    <p:extLst>
      <p:ext uri="{BB962C8B-B14F-4D97-AF65-F5344CB8AC3E}">
        <p14:creationId xmlns:p14="http://schemas.microsoft.com/office/powerpoint/2010/main" val="225216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A7D26-EBA5-4050-B053-42FAF6207E4C}"/>
              </a:ext>
            </a:extLst>
          </p:cNvPr>
          <p:cNvSpPr txBox="1"/>
          <p:nvPr/>
        </p:nvSpPr>
        <p:spPr>
          <a:xfrm>
            <a:off x="11347738" y="6470567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25/61</a:t>
            </a:r>
            <a:endParaRPr lang="en-US" sz="10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75B58-9C1A-44F1-95C5-BB1F9F0B1AFA}"/>
              </a:ext>
            </a:extLst>
          </p:cNvPr>
          <p:cNvSpPr txBox="1"/>
          <p:nvPr/>
        </p:nvSpPr>
        <p:spPr>
          <a:xfrm>
            <a:off x="8361307" y="79656"/>
            <a:ext cx="383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미니 프로젝트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(Vol 1)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4C84DBB-12F5-4586-92D3-6295E4232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09" y="927017"/>
            <a:ext cx="4895850" cy="5562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7E3C93-9293-440E-B61A-4878D561C13B}"/>
              </a:ext>
            </a:extLst>
          </p:cNvPr>
          <p:cNvSpPr txBox="1"/>
          <p:nvPr/>
        </p:nvSpPr>
        <p:spPr>
          <a:xfrm>
            <a:off x="0" y="218155"/>
            <a:ext cx="765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화소점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처리 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감마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490A3C1-5C38-40E4-8925-346A0EBF6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643" y="927017"/>
            <a:ext cx="489585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46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A7D26-EBA5-4050-B053-42FAF6207E4C}"/>
              </a:ext>
            </a:extLst>
          </p:cNvPr>
          <p:cNvSpPr txBox="1"/>
          <p:nvPr/>
        </p:nvSpPr>
        <p:spPr>
          <a:xfrm>
            <a:off x="11347738" y="6470567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26/61</a:t>
            </a:r>
            <a:endParaRPr lang="en-US" sz="10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75B58-9C1A-44F1-95C5-BB1F9F0B1AFA}"/>
              </a:ext>
            </a:extLst>
          </p:cNvPr>
          <p:cNvSpPr txBox="1"/>
          <p:nvPr/>
        </p:nvSpPr>
        <p:spPr>
          <a:xfrm>
            <a:off x="8361307" y="79656"/>
            <a:ext cx="383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미니 프로젝트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(Vol 1)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E3C93-9293-440E-B61A-4878D561C13B}"/>
              </a:ext>
            </a:extLst>
          </p:cNvPr>
          <p:cNvSpPr txBox="1"/>
          <p:nvPr/>
        </p:nvSpPr>
        <p:spPr>
          <a:xfrm>
            <a:off x="0" y="218155"/>
            <a:ext cx="765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화소점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처리 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감마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B95C96-C7A9-4DB0-A445-D11506F2F79D}"/>
              </a:ext>
            </a:extLst>
          </p:cNvPr>
          <p:cNvSpPr txBox="1"/>
          <p:nvPr/>
        </p:nvSpPr>
        <p:spPr>
          <a:xfrm>
            <a:off x="521493" y="1434848"/>
            <a:ext cx="10079831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알고리즘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sz="1800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put :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입력 받은 상수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3 </a:t>
            </a: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for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for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gamma = 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inImage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** (1/input)  </a:t>
            </a: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         (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언더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오버 플로우 처리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outImage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gamma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666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A7D26-EBA5-4050-B053-42FAF6207E4C}"/>
              </a:ext>
            </a:extLst>
          </p:cNvPr>
          <p:cNvSpPr txBox="1"/>
          <p:nvPr/>
        </p:nvSpPr>
        <p:spPr>
          <a:xfrm>
            <a:off x="11347738" y="6470567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27/61</a:t>
            </a:r>
            <a:endParaRPr lang="en-US" sz="10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75B58-9C1A-44F1-95C5-BB1F9F0B1AFA}"/>
              </a:ext>
            </a:extLst>
          </p:cNvPr>
          <p:cNvSpPr txBox="1"/>
          <p:nvPr/>
        </p:nvSpPr>
        <p:spPr>
          <a:xfrm>
            <a:off x="8361307" y="79656"/>
            <a:ext cx="383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미니 프로젝트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(Vol 1)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E3C93-9293-440E-B61A-4878D561C13B}"/>
              </a:ext>
            </a:extLst>
          </p:cNvPr>
          <p:cNvSpPr txBox="1"/>
          <p:nvPr/>
        </p:nvSpPr>
        <p:spPr>
          <a:xfrm>
            <a:off x="0" y="218155"/>
            <a:ext cx="765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화소점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처리 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파라볼릭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캡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138E21-7178-4B6F-AFB7-7080B89A9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08" y="927017"/>
            <a:ext cx="4895850" cy="5562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608AE13-F6E5-4F50-B9F8-84265A513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642" y="927017"/>
            <a:ext cx="489585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62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A7D26-EBA5-4050-B053-42FAF6207E4C}"/>
              </a:ext>
            </a:extLst>
          </p:cNvPr>
          <p:cNvSpPr txBox="1"/>
          <p:nvPr/>
        </p:nvSpPr>
        <p:spPr>
          <a:xfrm>
            <a:off x="11347739" y="6470567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28/61</a:t>
            </a:r>
            <a:endParaRPr lang="en-US" sz="10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75B58-9C1A-44F1-95C5-BB1F9F0B1AFA}"/>
              </a:ext>
            </a:extLst>
          </p:cNvPr>
          <p:cNvSpPr txBox="1"/>
          <p:nvPr/>
        </p:nvSpPr>
        <p:spPr>
          <a:xfrm>
            <a:off x="8361307" y="79656"/>
            <a:ext cx="383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미니 프로젝트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(Vol 1)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E3C93-9293-440E-B61A-4878D561C13B}"/>
              </a:ext>
            </a:extLst>
          </p:cNvPr>
          <p:cNvSpPr txBox="1"/>
          <p:nvPr/>
        </p:nvSpPr>
        <p:spPr>
          <a:xfrm>
            <a:off x="0" y="218155"/>
            <a:ext cx="765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화소점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처리 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파라볼릭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캡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E41423-C8C4-41D7-A02A-25DDB498618A}"/>
              </a:ext>
            </a:extLst>
          </p:cNvPr>
          <p:cNvSpPr txBox="1"/>
          <p:nvPr/>
        </p:nvSpPr>
        <p:spPr>
          <a:xfrm>
            <a:off x="521493" y="1434848"/>
            <a:ext cx="10079831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알고리즘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sz="1800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3 </a:t>
            </a: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for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for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pCap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 255 – 255 * ( (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inImage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/128 - 1) ** 2 )</a:t>
            </a: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         (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언더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오버 플로우 처리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outImage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pCap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924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649643" y="4255102"/>
            <a:ext cx="41042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PhotoShop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Blur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934473" y="5193991"/>
            <a:ext cx="954546" cy="9545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ontAwesome" pitchFamily="2" charset="0"/>
              </a:rPr>
              <a:t>?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12256" y="5433367"/>
            <a:ext cx="9265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Python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을 사용하여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PhotoShop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 가지고 있는 영상처리 알고리즘들을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라이브러리를 사용하지 않고 직접 구현한다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29" name="Oval 28"/>
          <p:cNvSpPr/>
          <p:nvPr/>
        </p:nvSpPr>
        <p:spPr>
          <a:xfrm>
            <a:off x="1649643" y="5193991"/>
            <a:ext cx="239376" cy="2393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1D963-975E-4481-8F88-FE6ED96190A9}"/>
              </a:ext>
            </a:extLst>
          </p:cNvPr>
          <p:cNvSpPr txBox="1"/>
          <p:nvPr/>
        </p:nvSpPr>
        <p:spPr>
          <a:xfrm>
            <a:off x="0" y="13592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개요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7F5B2A-9F0F-48CB-BE3B-85770F771CE0}"/>
              </a:ext>
            </a:extLst>
          </p:cNvPr>
          <p:cNvSpPr txBox="1"/>
          <p:nvPr/>
        </p:nvSpPr>
        <p:spPr>
          <a:xfrm>
            <a:off x="11450331" y="6470567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2/61</a:t>
            </a:r>
            <a:endParaRPr lang="en-US" sz="10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60C838-767B-47CE-BDC0-C0C1CEF5EC61}"/>
              </a:ext>
            </a:extLst>
          </p:cNvPr>
          <p:cNvSpPr txBox="1"/>
          <p:nvPr/>
        </p:nvSpPr>
        <p:spPr>
          <a:xfrm>
            <a:off x="8361307" y="79656"/>
            <a:ext cx="383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미니 프로젝트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(Vol 1)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72AB1EF-C38C-4910-BBDE-C395D492D5EA}"/>
              </a:ext>
            </a:extLst>
          </p:cNvPr>
          <p:cNvSpPr/>
          <p:nvPr/>
        </p:nvSpPr>
        <p:spPr>
          <a:xfrm>
            <a:off x="1649643" y="1218210"/>
            <a:ext cx="4104252" cy="30368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A1EBA7F9-8688-41B4-B06A-ED4C89A05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51" y="1307407"/>
            <a:ext cx="3896544" cy="288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8F6A43F-1162-40BD-A666-FF0A284E9B3F}"/>
              </a:ext>
            </a:extLst>
          </p:cNvPr>
          <p:cNvSpPr txBox="1"/>
          <p:nvPr/>
        </p:nvSpPr>
        <p:spPr>
          <a:xfrm>
            <a:off x="6438107" y="4255102"/>
            <a:ext cx="41042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PhotoShop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Rotate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135FFCF-ABEE-4CBE-9454-BDCAB5FDC229}"/>
              </a:ext>
            </a:extLst>
          </p:cNvPr>
          <p:cNvSpPr/>
          <p:nvPr/>
        </p:nvSpPr>
        <p:spPr>
          <a:xfrm>
            <a:off x="6438107" y="1218210"/>
            <a:ext cx="4104252" cy="30318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80" name="Picture 8" descr="포토샵 라이트룸 팁">
            <a:extLst>
              <a:ext uri="{FF2B5EF4-FFF2-40B4-BE49-F238E27FC236}">
                <a16:creationId xmlns:a16="http://schemas.microsoft.com/office/drawing/2014/main" id="{AAD6ACC4-2888-4EEF-8953-D59F8B1E6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00" y="1276516"/>
            <a:ext cx="3944258" cy="291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095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A7D26-EBA5-4050-B053-42FAF6207E4C}"/>
              </a:ext>
            </a:extLst>
          </p:cNvPr>
          <p:cNvSpPr txBox="1"/>
          <p:nvPr/>
        </p:nvSpPr>
        <p:spPr>
          <a:xfrm>
            <a:off x="11347738" y="6470567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29/61</a:t>
            </a:r>
            <a:endParaRPr lang="en-US" sz="10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75B58-9C1A-44F1-95C5-BB1F9F0B1AFA}"/>
              </a:ext>
            </a:extLst>
          </p:cNvPr>
          <p:cNvSpPr txBox="1"/>
          <p:nvPr/>
        </p:nvSpPr>
        <p:spPr>
          <a:xfrm>
            <a:off x="8361307" y="79656"/>
            <a:ext cx="383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미니 프로젝트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(Vol 1)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E3C93-9293-440E-B61A-4878D561C13B}"/>
              </a:ext>
            </a:extLst>
          </p:cNvPr>
          <p:cNvSpPr txBox="1"/>
          <p:nvPr/>
        </p:nvSpPr>
        <p:spPr>
          <a:xfrm>
            <a:off x="0" y="218155"/>
            <a:ext cx="765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화소점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처리 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파라볼릭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컵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138E21-7178-4B6F-AFB7-7080B89A9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08" y="927017"/>
            <a:ext cx="4895850" cy="5562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7263F3E-EA76-485D-8727-472EDBE83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644" y="927017"/>
            <a:ext cx="489585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4332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A7D26-EBA5-4050-B053-42FAF6207E4C}"/>
              </a:ext>
            </a:extLst>
          </p:cNvPr>
          <p:cNvSpPr txBox="1"/>
          <p:nvPr/>
        </p:nvSpPr>
        <p:spPr>
          <a:xfrm>
            <a:off x="11347738" y="6470567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30/61</a:t>
            </a:r>
            <a:endParaRPr lang="en-US" sz="10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75B58-9C1A-44F1-95C5-BB1F9F0B1AFA}"/>
              </a:ext>
            </a:extLst>
          </p:cNvPr>
          <p:cNvSpPr txBox="1"/>
          <p:nvPr/>
        </p:nvSpPr>
        <p:spPr>
          <a:xfrm>
            <a:off x="8361307" y="79656"/>
            <a:ext cx="383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미니 프로젝트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(Vol 1)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E3C93-9293-440E-B61A-4878D561C13B}"/>
              </a:ext>
            </a:extLst>
          </p:cNvPr>
          <p:cNvSpPr txBox="1"/>
          <p:nvPr/>
        </p:nvSpPr>
        <p:spPr>
          <a:xfrm>
            <a:off x="0" y="218155"/>
            <a:ext cx="765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화소점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처리 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파라볼릭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컵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8BB638-A6D9-4A8E-8D4E-E2AE9FB68E3E}"/>
              </a:ext>
            </a:extLst>
          </p:cNvPr>
          <p:cNvSpPr txBox="1"/>
          <p:nvPr/>
        </p:nvSpPr>
        <p:spPr>
          <a:xfrm>
            <a:off x="521493" y="1434848"/>
            <a:ext cx="10079831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알고리즘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sz="1800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3 </a:t>
            </a: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for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for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pCup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 255 * ( (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inImage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/128 - 1) ** 2 )</a:t>
            </a: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         (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언더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오버 플로우 처리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outImage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pCup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748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A7D26-EBA5-4050-B053-42FAF6207E4C}"/>
              </a:ext>
            </a:extLst>
          </p:cNvPr>
          <p:cNvSpPr txBox="1"/>
          <p:nvPr/>
        </p:nvSpPr>
        <p:spPr>
          <a:xfrm>
            <a:off x="11347738" y="6470567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31/61</a:t>
            </a:r>
            <a:endParaRPr lang="en-US" sz="10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75B58-9C1A-44F1-95C5-BB1F9F0B1AFA}"/>
              </a:ext>
            </a:extLst>
          </p:cNvPr>
          <p:cNvSpPr txBox="1"/>
          <p:nvPr/>
        </p:nvSpPr>
        <p:spPr>
          <a:xfrm>
            <a:off x="8361307" y="79656"/>
            <a:ext cx="383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미니 프로젝트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(Vol 1)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E3C93-9293-440E-B61A-4878D561C13B}"/>
              </a:ext>
            </a:extLst>
          </p:cNvPr>
          <p:cNvSpPr txBox="1"/>
          <p:nvPr/>
        </p:nvSpPr>
        <p:spPr>
          <a:xfrm>
            <a:off x="0" y="218155"/>
            <a:ext cx="765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기하학 처리 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미러링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좌우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141C71-90EC-4295-AF30-71B481558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07" y="927017"/>
            <a:ext cx="4895850" cy="5562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B3EDF3-CED3-46E8-8A3A-AACA97CFF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643" y="927017"/>
            <a:ext cx="489585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9383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A7D26-EBA5-4050-B053-42FAF6207E4C}"/>
              </a:ext>
            </a:extLst>
          </p:cNvPr>
          <p:cNvSpPr txBox="1"/>
          <p:nvPr/>
        </p:nvSpPr>
        <p:spPr>
          <a:xfrm>
            <a:off x="11347738" y="6470567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32/61</a:t>
            </a:r>
            <a:endParaRPr lang="en-US" sz="10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75B58-9C1A-44F1-95C5-BB1F9F0B1AFA}"/>
              </a:ext>
            </a:extLst>
          </p:cNvPr>
          <p:cNvSpPr txBox="1"/>
          <p:nvPr/>
        </p:nvSpPr>
        <p:spPr>
          <a:xfrm>
            <a:off x="8361307" y="79656"/>
            <a:ext cx="383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미니 프로젝트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(Vol 1)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E3C93-9293-440E-B61A-4878D561C13B}"/>
              </a:ext>
            </a:extLst>
          </p:cNvPr>
          <p:cNvSpPr txBox="1"/>
          <p:nvPr/>
        </p:nvSpPr>
        <p:spPr>
          <a:xfrm>
            <a:off x="0" y="218155"/>
            <a:ext cx="765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기하학 처리 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미러링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좌우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C05FA0-8E4D-43CE-B2CE-D28A6C60DF2C}"/>
              </a:ext>
            </a:extLst>
          </p:cNvPr>
          <p:cNvSpPr txBox="1"/>
          <p:nvPr/>
        </p:nvSpPr>
        <p:spPr>
          <a:xfrm>
            <a:off x="521493" y="1434848"/>
            <a:ext cx="1007983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알고리즘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sz="1800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outH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for j in 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outW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outImage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][j] =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inImage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][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outW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j - 1]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824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A7D26-EBA5-4050-B053-42FAF6207E4C}"/>
              </a:ext>
            </a:extLst>
          </p:cNvPr>
          <p:cNvSpPr txBox="1"/>
          <p:nvPr/>
        </p:nvSpPr>
        <p:spPr>
          <a:xfrm>
            <a:off x="11347738" y="6470567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33/61</a:t>
            </a:r>
            <a:endParaRPr lang="en-US" sz="10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75B58-9C1A-44F1-95C5-BB1F9F0B1AFA}"/>
              </a:ext>
            </a:extLst>
          </p:cNvPr>
          <p:cNvSpPr txBox="1"/>
          <p:nvPr/>
        </p:nvSpPr>
        <p:spPr>
          <a:xfrm>
            <a:off x="8361307" y="79656"/>
            <a:ext cx="383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미니 프로젝트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(Vol 1)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E3C93-9293-440E-B61A-4878D561C13B}"/>
              </a:ext>
            </a:extLst>
          </p:cNvPr>
          <p:cNvSpPr txBox="1"/>
          <p:nvPr/>
        </p:nvSpPr>
        <p:spPr>
          <a:xfrm>
            <a:off x="0" y="218155"/>
            <a:ext cx="765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기하학 처리 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미러링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상하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141C71-90EC-4295-AF30-71B481558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07" y="927017"/>
            <a:ext cx="4895850" cy="5562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97B5EF6-5D1F-41C4-95B4-CAD58D243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645" y="927017"/>
            <a:ext cx="489585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785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A7D26-EBA5-4050-B053-42FAF6207E4C}"/>
              </a:ext>
            </a:extLst>
          </p:cNvPr>
          <p:cNvSpPr txBox="1"/>
          <p:nvPr/>
        </p:nvSpPr>
        <p:spPr>
          <a:xfrm>
            <a:off x="11347738" y="6470567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34/61</a:t>
            </a:r>
            <a:endParaRPr lang="en-US" sz="10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75B58-9C1A-44F1-95C5-BB1F9F0B1AFA}"/>
              </a:ext>
            </a:extLst>
          </p:cNvPr>
          <p:cNvSpPr txBox="1"/>
          <p:nvPr/>
        </p:nvSpPr>
        <p:spPr>
          <a:xfrm>
            <a:off x="8361307" y="79656"/>
            <a:ext cx="383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미니 프로젝트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(Vol 1)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E3C93-9293-440E-B61A-4878D561C13B}"/>
              </a:ext>
            </a:extLst>
          </p:cNvPr>
          <p:cNvSpPr txBox="1"/>
          <p:nvPr/>
        </p:nvSpPr>
        <p:spPr>
          <a:xfrm>
            <a:off x="0" y="218155"/>
            <a:ext cx="765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기하학 처리 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미러링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상하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C05FA0-8E4D-43CE-B2CE-D28A6C60DF2C}"/>
              </a:ext>
            </a:extLst>
          </p:cNvPr>
          <p:cNvSpPr txBox="1"/>
          <p:nvPr/>
        </p:nvSpPr>
        <p:spPr>
          <a:xfrm>
            <a:off x="521493" y="1434848"/>
            <a:ext cx="1007983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알고리즘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sz="1800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outH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for j in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outImage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][j] =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inImage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outH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- 1][j]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3045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A7D26-EBA5-4050-B053-42FAF6207E4C}"/>
              </a:ext>
            </a:extLst>
          </p:cNvPr>
          <p:cNvSpPr txBox="1"/>
          <p:nvPr/>
        </p:nvSpPr>
        <p:spPr>
          <a:xfrm>
            <a:off x="11347738" y="6470567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35/61</a:t>
            </a:r>
            <a:endParaRPr lang="en-US" sz="10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75B58-9C1A-44F1-95C5-BB1F9F0B1AFA}"/>
              </a:ext>
            </a:extLst>
          </p:cNvPr>
          <p:cNvSpPr txBox="1"/>
          <p:nvPr/>
        </p:nvSpPr>
        <p:spPr>
          <a:xfrm>
            <a:off x="8361307" y="79656"/>
            <a:ext cx="383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미니 프로젝트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(Vol 1)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E3C93-9293-440E-B61A-4878D561C13B}"/>
              </a:ext>
            </a:extLst>
          </p:cNvPr>
          <p:cNvSpPr txBox="1"/>
          <p:nvPr/>
        </p:nvSpPr>
        <p:spPr>
          <a:xfrm>
            <a:off x="0" y="218155"/>
            <a:ext cx="765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기하학 처리 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이동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141C71-90EC-4295-AF30-71B481558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07" y="927017"/>
            <a:ext cx="4895850" cy="5562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DEB705D-BDD3-42C6-AE65-2B457C8CB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075" y="1676400"/>
            <a:ext cx="1733550" cy="1123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A3D68B0-133E-4F03-A91C-AF44368D51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75" y="3146342"/>
            <a:ext cx="1733550" cy="11239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32706AF-015C-41BB-9CE1-92327ACC48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7645" y="927017"/>
            <a:ext cx="489585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156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A7D26-EBA5-4050-B053-42FAF6207E4C}"/>
              </a:ext>
            </a:extLst>
          </p:cNvPr>
          <p:cNvSpPr txBox="1"/>
          <p:nvPr/>
        </p:nvSpPr>
        <p:spPr>
          <a:xfrm>
            <a:off x="11347738" y="6470567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36/61</a:t>
            </a:r>
            <a:endParaRPr lang="en-US" sz="10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75B58-9C1A-44F1-95C5-BB1F9F0B1AFA}"/>
              </a:ext>
            </a:extLst>
          </p:cNvPr>
          <p:cNvSpPr txBox="1"/>
          <p:nvPr/>
        </p:nvSpPr>
        <p:spPr>
          <a:xfrm>
            <a:off x="8361307" y="79656"/>
            <a:ext cx="383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미니 프로젝트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(Vol 1)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E3C93-9293-440E-B61A-4878D561C13B}"/>
              </a:ext>
            </a:extLst>
          </p:cNvPr>
          <p:cNvSpPr txBox="1"/>
          <p:nvPr/>
        </p:nvSpPr>
        <p:spPr>
          <a:xfrm>
            <a:off x="0" y="218155"/>
            <a:ext cx="765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기하학 처리 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이동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F63E5F-3CD3-4171-A4B1-74D11DECE392}"/>
              </a:ext>
            </a:extLst>
          </p:cNvPr>
          <p:cNvSpPr txBox="1"/>
          <p:nvPr/>
        </p:nvSpPr>
        <p:spPr>
          <a:xfrm>
            <a:off x="521493" y="1434848"/>
            <a:ext cx="10079831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알고리즘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sz="1800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dx,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dy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: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입력 받은 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x, y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값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for j in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if  0&lt;= dx,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dy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outH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outW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outImage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i+dx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][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j+dy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] =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inImage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][j]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7870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A7D26-EBA5-4050-B053-42FAF6207E4C}"/>
              </a:ext>
            </a:extLst>
          </p:cNvPr>
          <p:cNvSpPr txBox="1"/>
          <p:nvPr/>
        </p:nvSpPr>
        <p:spPr>
          <a:xfrm>
            <a:off x="11347739" y="6470567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19/61</a:t>
            </a:r>
            <a:endParaRPr lang="en-US" sz="10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75B58-9C1A-44F1-95C5-BB1F9F0B1AFA}"/>
              </a:ext>
            </a:extLst>
          </p:cNvPr>
          <p:cNvSpPr txBox="1"/>
          <p:nvPr/>
        </p:nvSpPr>
        <p:spPr>
          <a:xfrm>
            <a:off x="8361307" y="79656"/>
            <a:ext cx="383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미니 프로젝트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(Vol 1)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732D9B-ED75-4E6A-9919-8559F35A6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07" y="927017"/>
            <a:ext cx="4895850" cy="5562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7E3C93-9293-440E-B61A-4878D561C13B}"/>
              </a:ext>
            </a:extLst>
          </p:cNvPr>
          <p:cNvSpPr txBox="1"/>
          <p:nvPr/>
        </p:nvSpPr>
        <p:spPr>
          <a:xfrm>
            <a:off x="0" y="218155"/>
            <a:ext cx="765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기하학 처리 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회전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9723DE6-8051-44E5-8A1A-DBE40C56B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646" y="0"/>
            <a:ext cx="6235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479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A7D26-EBA5-4050-B053-42FAF6207E4C}"/>
              </a:ext>
            </a:extLst>
          </p:cNvPr>
          <p:cNvSpPr txBox="1"/>
          <p:nvPr/>
        </p:nvSpPr>
        <p:spPr>
          <a:xfrm>
            <a:off x="11347738" y="6470567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38/61</a:t>
            </a:r>
            <a:endParaRPr lang="en-US" sz="10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75B58-9C1A-44F1-95C5-BB1F9F0B1AFA}"/>
              </a:ext>
            </a:extLst>
          </p:cNvPr>
          <p:cNvSpPr txBox="1"/>
          <p:nvPr/>
        </p:nvSpPr>
        <p:spPr>
          <a:xfrm>
            <a:off x="8361307" y="79656"/>
            <a:ext cx="383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미니 프로젝트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(Vol 1)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E3C93-9293-440E-B61A-4878D561C13B}"/>
              </a:ext>
            </a:extLst>
          </p:cNvPr>
          <p:cNvSpPr txBox="1"/>
          <p:nvPr/>
        </p:nvSpPr>
        <p:spPr>
          <a:xfrm>
            <a:off x="0" y="218155"/>
            <a:ext cx="765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기하학 처리 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회전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8716B3-16DC-4084-BB36-0474F4FB700C}"/>
              </a:ext>
            </a:extLst>
          </p:cNvPr>
          <p:cNvSpPr txBox="1"/>
          <p:nvPr/>
        </p:nvSpPr>
        <p:spPr>
          <a:xfrm>
            <a:off x="521492" y="1434848"/>
            <a:ext cx="1104185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알고리즘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sz="1800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변한 높이와 길이에 맞춰 만든 배열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계산의 편의성을 위해 원본 사진의 이미지를 중앙에 맞춰 넣은 리스트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cY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: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변한 높이와 길이의 중앙값</a:t>
            </a:r>
            <a:endParaRPr lang="en-US" altLang="ko-KR" sz="1800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sz="1800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outH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inH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* cos</a:t>
            </a:r>
            <a:r>
              <a:rPr lang="el-GR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Θ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+ 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inW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* cos(90-</a:t>
            </a:r>
            <a:r>
              <a:rPr lang="el-GR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Θ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outW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inH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* cos(90-</a:t>
            </a:r>
            <a:r>
              <a:rPr lang="el-GR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Θ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+ 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inW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* cos</a:t>
            </a:r>
            <a:r>
              <a:rPr lang="el-GR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Θ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outH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for j in 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outW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xd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cos</a:t>
            </a:r>
            <a:r>
              <a:rPr lang="el-GR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Θ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* (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cX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- sin</a:t>
            </a:r>
            <a:r>
              <a:rPr lang="el-GR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Θ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* (j -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cY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+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cX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yd = sin</a:t>
            </a:r>
            <a:r>
              <a:rPr lang="el-GR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Θ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* (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cX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+ cos</a:t>
            </a:r>
            <a:r>
              <a:rPr lang="el-GR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Θ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* (j -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cY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+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cY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if 0 &lt;=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xd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 yd &lt;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outH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outW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outImage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][j] = temp[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xd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][yd]</a:t>
            </a:r>
          </a:p>
        </p:txBody>
      </p:sp>
    </p:spTree>
    <p:extLst>
      <p:ext uri="{BB962C8B-B14F-4D97-AF65-F5344CB8AC3E}">
        <p14:creationId xmlns:p14="http://schemas.microsoft.com/office/powerpoint/2010/main" val="1374844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D8F7E889-F761-4148-B41F-471C5171A2F0}"/>
              </a:ext>
            </a:extLst>
          </p:cNvPr>
          <p:cNvSpPr/>
          <p:nvPr/>
        </p:nvSpPr>
        <p:spPr>
          <a:xfrm>
            <a:off x="5829300" y="0"/>
            <a:ext cx="63627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021CFCC-DB84-487A-95AF-D9D978E26D15}"/>
              </a:ext>
            </a:extLst>
          </p:cNvPr>
          <p:cNvSpPr/>
          <p:nvPr/>
        </p:nvSpPr>
        <p:spPr>
          <a:xfrm>
            <a:off x="0" y="0"/>
            <a:ext cx="58293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val 20"/>
          <p:cNvSpPr/>
          <p:nvPr/>
        </p:nvSpPr>
        <p:spPr>
          <a:xfrm>
            <a:off x="996579" y="2073102"/>
            <a:ext cx="366823" cy="36682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66194" y="1932093"/>
            <a:ext cx="38011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개발 환경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Python 3.8.3</a:t>
            </a:r>
          </a:p>
          <a:p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Pycharm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Community Edition 2020.2.1</a:t>
            </a:r>
          </a:p>
        </p:txBody>
      </p:sp>
      <p:sp>
        <p:nvSpPr>
          <p:cNvPr id="26" name="Oval 25"/>
          <p:cNvSpPr/>
          <p:nvPr/>
        </p:nvSpPr>
        <p:spPr>
          <a:xfrm>
            <a:off x="996580" y="4410394"/>
            <a:ext cx="366823" cy="36682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1" name="Straight Connector 30"/>
          <p:cNvCxnSpPr>
            <a:cxnSpLocks/>
          </p:cNvCxnSpPr>
          <p:nvPr/>
        </p:nvCxnSpPr>
        <p:spPr>
          <a:xfrm>
            <a:off x="323850" y="2252231"/>
            <a:ext cx="676274" cy="0"/>
          </a:xfrm>
          <a:prstGeom prst="line">
            <a:avLst/>
          </a:prstGeom>
          <a:ln w="12700">
            <a:solidFill>
              <a:schemeClr val="accent6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8B8A936-778F-4900-8BA2-4177DEB089B4}"/>
              </a:ext>
            </a:extLst>
          </p:cNvPr>
          <p:cNvSpPr txBox="1"/>
          <p:nvPr/>
        </p:nvSpPr>
        <p:spPr>
          <a:xfrm>
            <a:off x="11450331" y="6470567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3/61</a:t>
            </a:r>
            <a:endParaRPr lang="en-US" sz="10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3BC9AF-EBED-49EC-BA9B-BA8DB87B6102}"/>
              </a:ext>
            </a:extLst>
          </p:cNvPr>
          <p:cNvSpPr txBox="1"/>
          <p:nvPr/>
        </p:nvSpPr>
        <p:spPr>
          <a:xfrm>
            <a:off x="8361307" y="79656"/>
            <a:ext cx="383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미니 프로젝트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(Vol 1)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53AA03-CC89-4A7C-BEBA-1073913360B7}"/>
              </a:ext>
            </a:extLst>
          </p:cNvPr>
          <p:cNvSpPr txBox="1"/>
          <p:nvPr/>
        </p:nvSpPr>
        <p:spPr>
          <a:xfrm>
            <a:off x="-114300" y="348854"/>
            <a:ext cx="629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환경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BE4ACC-69C8-4F5F-9B7A-73DA6D698FB2}"/>
              </a:ext>
            </a:extLst>
          </p:cNvPr>
          <p:cNvSpPr txBox="1"/>
          <p:nvPr/>
        </p:nvSpPr>
        <p:spPr>
          <a:xfrm>
            <a:off x="1466194" y="4177052"/>
            <a:ext cx="38011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사용 라이브러리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tkinter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openCV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numpy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5" name="Straight Connector 30">
            <a:extLst>
              <a:ext uri="{FF2B5EF4-FFF2-40B4-BE49-F238E27FC236}">
                <a16:creationId xmlns:a16="http://schemas.microsoft.com/office/drawing/2014/main" id="{C8E7C4CE-E18F-40C7-94C9-6502734A1BA7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323850" y="4593806"/>
            <a:ext cx="672730" cy="0"/>
          </a:xfrm>
          <a:prstGeom prst="line">
            <a:avLst/>
          </a:prstGeom>
          <a:ln w="12700">
            <a:solidFill>
              <a:schemeClr val="accent6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>
            <a:extLst>
              <a:ext uri="{FF2B5EF4-FFF2-40B4-BE49-F238E27FC236}">
                <a16:creationId xmlns:a16="http://schemas.microsoft.com/office/drawing/2014/main" id="{B3309B40-EFF6-4BAB-AAFE-B0E3A6C27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899" y="702796"/>
            <a:ext cx="1973729" cy="197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파이참">
            <a:extLst>
              <a:ext uri="{FF2B5EF4-FFF2-40B4-BE49-F238E27FC236}">
                <a16:creationId xmlns:a16="http://schemas.microsoft.com/office/drawing/2014/main" id="{6F7D4416-0DAC-4197-9768-EECA133ED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850" y="1209675"/>
            <a:ext cx="310515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FF7711B-7504-4A1D-A978-28F08547E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945" y="4593805"/>
            <a:ext cx="1075388" cy="132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NumPy - 위키백과, 우리 모두의 백과사전">
            <a:extLst>
              <a:ext uri="{FF2B5EF4-FFF2-40B4-BE49-F238E27FC236}">
                <a16:creationId xmlns:a16="http://schemas.microsoft.com/office/drawing/2014/main" id="{C309DD07-EBF1-43ED-B541-343703295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2877" y="4747136"/>
            <a:ext cx="2289570" cy="90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BC2F54C-2AFA-42D9-AAD6-242062AEF10F}"/>
              </a:ext>
            </a:extLst>
          </p:cNvPr>
          <p:cNvSpPr txBox="1"/>
          <p:nvPr/>
        </p:nvSpPr>
        <p:spPr>
          <a:xfrm>
            <a:off x="6114277" y="5068649"/>
            <a:ext cx="1479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tkinter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87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A7D26-EBA5-4050-B053-42FAF6207E4C}"/>
              </a:ext>
            </a:extLst>
          </p:cNvPr>
          <p:cNvSpPr txBox="1"/>
          <p:nvPr/>
        </p:nvSpPr>
        <p:spPr>
          <a:xfrm>
            <a:off x="11347738" y="6470567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39/61</a:t>
            </a:r>
            <a:endParaRPr lang="en-US" sz="10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75B58-9C1A-44F1-95C5-BB1F9F0B1AFA}"/>
              </a:ext>
            </a:extLst>
          </p:cNvPr>
          <p:cNvSpPr txBox="1"/>
          <p:nvPr/>
        </p:nvSpPr>
        <p:spPr>
          <a:xfrm>
            <a:off x="8361307" y="79656"/>
            <a:ext cx="383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미니 프로젝트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(Vol 1)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E3C93-9293-440E-B61A-4878D561C13B}"/>
              </a:ext>
            </a:extLst>
          </p:cNvPr>
          <p:cNvSpPr txBox="1"/>
          <p:nvPr/>
        </p:nvSpPr>
        <p:spPr>
          <a:xfrm>
            <a:off x="0" y="218155"/>
            <a:ext cx="765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기하학 처리 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확대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3C13F5-1C65-4CCF-9C7F-F248538AE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51" y="2014789"/>
            <a:ext cx="5028306" cy="28284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775C1A5-B0D1-4CAC-BB00-54E6E398B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043" y="2014789"/>
            <a:ext cx="5028306" cy="282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0031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A7D26-EBA5-4050-B053-42FAF6207E4C}"/>
              </a:ext>
            </a:extLst>
          </p:cNvPr>
          <p:cNvSpPr txBox="1"/>
          <p:nvPr/>
        </p:nvSpPr>
        <p:spPr>
          <a:xfrm>
            <a:off x="11347738" y="6470567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40/61</a:t>
            </a:r>
            <a:endParaRPr lang="en-US" sz="10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75B58-9C1A-44F1-95C5-BB1F9F0B1AFA}"/>
              </a:ext>
            </a:extLst>
          </p:cNvPr>
          <p:cNvSpPr txBox="1"/>
          <p:nvPr/>
        </p:nvSpPr>
        <p:spPr>
          <a:xfrm>
            <a:off x="8361307" y="79656"/>
            <a:ext cx="383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미니 프로젝트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(Vol 1)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E3C93-9293-440E-B61A-4878D561C13B}"/>
              </a:ext>
            </a:extLst>
          </p:cNvPr>
          <p:cNvSpPr txBox="1"/>
          <p:nvPr/>
        </p:nvSpPr>
        <p:spPr>
          <a:xfrm>
            <a:off x="0" y="218155"/>
            <a:ext cx="765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기하학 처리 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확대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06C85F-494E-4AC1-A93E-A3EB2EBB05FB}"/>
              </a:ext>
            </a:extLst>
          </p:cNvPr>
          <p:cNvSpPr txBox="1"/>
          <p:nvPr/>
        </p:nvSpPr>
        <p:spPr>
          <a:xfrm>
            <a:off x="521492" y="1434848"/>
            <a:ext cx="11041857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알고리즘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sz="1800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put :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입력 받은 상수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outH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outW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inH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* input, 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inW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* input</a:t>
            </a:r>
          </a:p>
          <a:p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for j in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outImage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][j] =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inImage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/input-1][j/input-1]</a:t>
            </a:r>
          </a:p>
        </p:txBody>
      </p:sp>
    </p:spTree>
    <p:extLst>
      <p:ext uri="{BB962C8B-B14F-4D97-AF65-F5344CB8AC3E}">
        <p14:creationId xmlns:p14="http://schemas.microsoft.com/office/powerpoint/2010/main" val="2094478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9AC2574-7216-417D-8532-975F2CC52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94" y="2014789"/>
            <a:ext cx="5028306" cy="28284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EA7D26-EBA5-4050-B053-42FAF6207E4C}"/>
              </a:ext>
            </a:extLst>
          </p:cNvPr>
          <p:cNvSpPr txBox="1"/>
          <p:nvPr/>
        </p:nvSpPr>
        <p:spPr>
          <a:xfrm>
            <a:off x="11347738" y="6470567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41/61</a:t>
            </a:r>
            <a:endParaRPr lang="en-US" sz="10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75B58-9C1A-44F1-95C5-BB1F9F0B1AFA}"/>
              </a:ext>
            </a:extLst>
          </p:cNvPr>
          <p:cNvSpPr txBox="1"/>
          <p:nvPr/>
        </p:nvSpPr>
        <p:spPr>
          <a:xfrm>
            <a:off x="8361307" y="79656"/>
            <a:ext cx="383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미니 프로젝트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(Vol 1)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E3C93-9293-440E-B61A-4878D561C13B}"/>
              </a:ext>
            </a:extLst>
          </p:cNvPr>
          <p:cNvSpPr txBox="1"/>
          <p:nvPr/>
        </p:nvSpPr>
        <p:spPr>
          <a:xfrm>
            <a:off x="0" y="218155"/>
            <a:ext cx="765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기하학 처리 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축소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870F68-7D7D-42A3-8D1D-A91AFE0AC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0" y="2014789"/>
            <a:ext cx="5028306" cy="282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97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A7D26-EBA5-4050-B053-42FAF6207E4C}"/>
              </a:ext>
            </a:extLst>
          </p:cNvPr>
          <p:cNvSpPr txBox="1"/>
          <p:nvPr/>
        </p:nvSpPr>
        <p:spPr>
          <a:xfrm>
            <a:off x="11347738" y="6470567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42/61</a:t>
            </a:r>
            <a:endParaRPr lang="en-US" sz="10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75B58-9C1A-44F1-95C5-BB1F9F0B1AFA}"/>
              </a:ext>
            </a:extLst>
          </p:cNvPr>
          <p:cNvSpPr txBox="1"/>
          <p:nvPr/>
        </p:nvSpPr>
        <p:spPr>
          <a:xfrm>
            <a:off x="8361307" y="79656"/>
            <a:ext cx="383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미니 프로젝트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(Vol 1)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E3C93-9293-440E-B61A-4878D561C13B}"/>
              </a:ext>
            </a:extLst>
          </p:cNvPr>
          <p:cNvSpPr txBox="1"/>
          <p:nvPr/>
        </p:nvSpPr>
        <p:spPr>
          <a:xfrm>
            <a:off x="0" y="218155"/>
            <a:ext cx="765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기하학 처리 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축소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4839ED-A5F1-4D1F-8323-FA1A40CE3A37}"/>
              </a:ext>
            </a:extLst>
          </p:cNvPr>
          <p:cNvSpPr txBox="1"/>
          <p:nvPr/>
        </p:nvSpPr>
        <p:spPr>
          <a:xfrm>
            <a:off x="521492" y="1434848"/>
            <a:ext cx="11041857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알고리즘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sz="1800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put :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입력 받은 상수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outH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outW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inH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* input, 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inW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* input</a:t>
            </a:r>
          </a:p>
          <a:p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for j in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 temp = 0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for m in input</a:t>
            </a: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for n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input</a:t>
            </a: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                 temp += 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inImage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*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input+m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][j*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input+n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]</a:t>
            </a: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outImage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][j] = temp/(input*input)</a:t>
            </a:r>
          </a:p>
        </p:txBody>
      </p:sp>
    </p:spTree>
    <p:extLst>
      <p:ext uri="{BB962C8B-B14F-4D97-AF65-F5344CB8AC3E}">
        <p14:creationId xmlns:p14="http://schemas.microsoft.com/office/powerpoint/2010/main" val="283186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A7D26-EBA5-4050-B053-42FAF6207E4C}"/>
              </a:ext>
            </a:extLst>
          </p:cNvPr>
          <p:cNvSpPr txBox="1"/>
          <p:nvPr/>
        </p:nvSpPr>
        <p:spPr>
          <a:xfrm>
            <a:off x="11347738" y="6470567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43/61</a:t>
            </a:r>
            <a:endParaRPr lang="en-US" sz="10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5374C6-98A3-4924-9124-DC81C5D90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07" y="927017"/>
            <a:ext cx="4895850" cy="5562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A75B58-9C1A-44F1-95C5-BB1F9F0B1AFA}"/>
              </a:ext>
            </a:extLst>
          </p:cNvPr>
          <p:cNvSpPr txBox="1"/>
          <p:nvPr/>
        </p:nvSpPr>
        <p:spPr>
          <a:xfrm>
            <a:off x="8361307" y="79656"/>
            <a:ext cx="383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미니 프로젝트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(Vol 1)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E3C93-9293-440E-B61A-4878D561C13B}"/>
              </a:ext>
            </a:extLst>
          </p:cNvPr>
          <p:cNvSpPr txBox="1"/>
          <p:nvPr/>
        </p:nvSpPr>
        <p:spPr>
          <a:xfrm>
            <a:off x="0" y="218155"/>
            <a:ext cx="765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화소영역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처리 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블러링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614F69A-84DB-479D-A5D1-D3F1347AE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643" y="927017"/>
            <a:ext cx="489585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117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A7D26-EBA5-4050-B053-42FAF6207E4C}"/>
              </a:ext>
            </a:extLst>
          </p:cNvPr>
          <p:cNvSpPr txBox="1"/>
          <p:nvPr/>
        </p:nvSpPr>
        <p:spPr>
          <a:xfrm>
            <a:off x="11347738" y="6470567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44/61</a:t>
            </a:r>
            <a:endParaRPr lang="en-US" sz="10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75B58-9C1A-44F1-95C5-BB1F9F0B1AFA}"/>
              </a:ext>
            </a:extLst>
          </p:cNvPr>
          <p:cNvSpPr txBox="1"/>
          <p:nvPr/>
        </p:nvSpPr>
        <p:spPr>
          <a:xfrm>
            <a:off x="8361307" y="79656"/>
            <a:ext cx="383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미니 프로젝트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(Vol 1)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E3C93-9293-440E-B61A-4878D561C13B}"/>
              </a:ext>
            </a:extLst>
          </p:cNvPr>
          <p:cNvSpPr txBox="1"/>
          <p:nvPr/>
        </p:nvSpPr>
        <p:spPr>
          <a:xfrm>
            <a:off x="0" y="218155"/>
            <a:ext cx="765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화소영역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처리 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블러링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907F9-B1FB-4B6F-A796-02057C4F11EE}"/>
              </a:ext>
            </a:extLst>
          </p:cNvPr>
          <p:cNvSpPr txBox="1"/>
          <p:nvPr/>
        </p:nvSpPr>
        <p:spPr>
          <a:xfrm>
            <a:off x="521492" y="1434848"/>
            <a:ext cx="11041857" cy="412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알고리즘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sz="1800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put :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입력 받은 상수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 :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input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따른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블러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처리를 위한 리스트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(ex : input = 3,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inImage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5x5 -&gt; temp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=7x7, 127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로 초기화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mask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input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따른 리스트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(ex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input = 2 -&gt; mask =[[1/4,1/4], [1/4,1/4]]</a:t>
            </a:r>
          </a:p>
          <a:p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3</a:t>
            </a: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for 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(1,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H+1) </a:t>
            </a: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forj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(1,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W+1)</a:t>
            </a: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         sum = 0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        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m in input</a:t>
            </a: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        for n in input</a:t>
            </a: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                         sum += temp[i-1+m][j-1+n] * mask [m][n]</a:t>
            </a: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outImage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[i-1][j-1] = sum</a:t>
            </a:r>
          </a:p>
        </p:txBody>
      </p:sp>
    </p:spTree>
    <p:extLst>
      <p:ext uri="{BB962C8B-B14F-4D97-AF65-F5344CB8AC3E}">
        <p14:creationId xmlns:p14="http://schemas.microsoft.com/office/powerpoint/2010/main" val="5153512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A7D26-EBA5-4050-B053-42FAF6207E4C}"/>
              </a:ext>
            </a:extLst>
          </p:cNvPr>
          <p:cNvSpPr txBox="1"/>
          <p:nvPr/>
        </p:nvSpPr>
        <p:spPr>
          <a:xfrm>
            <a:off x="11347738" y="6470567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45/61</a:t>
            </a:r>
            <a:endParaRPr lang="en-US" sz="10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75B58-9C1A-44F1-95C5-BB1F9F0B1AFA}"/>
              </a:ext>
            </a:extLst>
          </p:cNvPr>
          <p:cNvSpPr txBox="1"/>
          <p:nvPr/>
        </p:nvSpPr>
        <p:spPr>
          <a:xfrm>
            <a:off x="8361307" y="79656"/>
            <a:ext cx="383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미니 프로젝트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(Vol 1)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E3C93-9293-440E-B61A-4878D561C13B}"/>
              </a:ext>
            </a:extLst>
          </p:cNvPr>
          <p:cNvSpPr txBox="1"/>
          <p:nvPr/>
        </p:nvSpPr>
        <p:spPr>
          <a:xfrm>
            <a:off x="0" y="218155"/>
            <a:ext cx="765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화소영역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처리 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유사연산자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F9AE8F-9865-4CF7-9654-2F7454E6D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06" y="927017"/>
            <a:ext cx="4895850" cy="5562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9A37617-07F6-4264-B669-C45959FE1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646" y="927017"/>
            <a:ext cx="489585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907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A7D26-EBA5-4050-B053-42FAF6207E4C}"/>
              </a:ext>
            </a:extLst>
          </p:cNvPr>
          <p:cNvSpPr txBox="1"/>
          <p:nvPr/>
        </p:nvSpPr>
        <p:spPr>
          <a:xfrm>
            <a:off x="11347738" y="6470567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46/61</a:t>
            </a:r>
            <a:endParaRPr lang="en-US" sz="10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75B58-9C1A-44F1-95C5-BB1F9F0B1AFA}"/>
              </a:ext>
            </a:extLst>
          </p:cNvPr>
          <p:cNvSpPr txBox="1"/>
          <p:nvPr/>
        </p:nvSpPr>
        <p:spPr>
          <a:xfrm>
            <a:off x="8361307" y="79656"/>
            <a:ext cx="383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미니 프로젝트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(Vol 1)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E3C93-9293-440E-B61A-4878D561C13B}"/>
              </a:ext>
            </a:extLst>
          </p:cNvPr>
          <p:cNvSpPr txBox="1"/>
          <p:nvPr/>
        </p:nvSpPr>
        <p:spPr>
          <a:xfrm>
            <a:off x="0" y="218155"/>
            <a:ext cx="765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화소영역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처리 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유사연산자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907F9-B1FB-4B6F-A796-02057C4F11EE}"/>
              </a:ext>
            </a:extLst>
          </p:cNvPr>
          <p:cNvSpPr txBox="1"/>
          <p:nvPr/>
        </p:nvSpPr>
        <p:spPr>
          <a:xfrm>
            <a:off x="521492" y="1434848"/>
            <a:ext cx="11041857" cy="3570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알고리즘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sz="1800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 :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계산을 위한 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inImage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+2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크기의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리스트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(127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로 초기화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3</a:t>
            </a: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for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(1,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outH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+ 1)</a:t>
            </a: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for j in (1,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outW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+ 1)</a:t>
            </a: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temp = []</a:t>
            </a: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for m in range(-1,2):</a:t>
            </a: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        for n in range(-1,2):</a:t>
            </a: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               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temp.append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(abs(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tmpInImage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][j] - temp[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i+m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][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j+n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]))</a:t>
            </a: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outImage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- 1][j - 1] = max(temp)</a:t>
            </a:r>
          </a:p>
        </p:txBody>
      </p:sp>
    </p:spTree>
    <p:extLst>
      <p:ext uri="{BB962C8B-B14F-4D97-AF65-F5344CB8AC3E}">
        <p14:creationId xmlns:p14="http://schemas.microsoft.com/office/powerpoint/2010/main" val="15547967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A7D26-EBA5-4050-B053-42FAF6207E4C}"/>
              </a:ext>
            </a:extLst>
          </p:cNvPr>
          <p:cNvSpPr txBox="1"/>
          <p:nvPr/>
        </p:nvSpPr>
        <p:spPr>
          <a:xfrm>
            <a:off x="11347738" y="6470567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47/61</a:t>
            </a:r>
            <a:endParaRPr lang="en-US" sz="10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75B58-9C1A-44F1-95C5-BB1F9F0B1AFA}"/>
              </a:ext>
            </a:extLst>
          </p:cNvPr>
          <p:cNvSpPr txBox="1"/>
          <p:nvPr/>
        </p:nvSpPr>
        <p:spPr>
          <a:xfrm>
            <a:off x="8361307" y="79656"/>
            <a:ext cx="383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미니 프로젝트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(Vol 1)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E3C93-9293-440E-B61A-4878D561C13B}"/>
              </a:ext>
            </a:extLst>
          </p:cNvPr>
          <p:cNvSpPr txBox="1"/>
          <p:nvPr/>
        </p:nvSpPr>
        <p:spPr>
          <a:xfrm>
            <a:off x="0" y="218155"/>
            <a:ext cx="765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화소영역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처리 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차연산자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F9AE8F-9865-4CF7-9654-2F7454E6D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06" y="927017"/>
            <a:ext cx="4895850" cy="5562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7403E2-671F-4E3A-8EBB-2F137720B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646" y="927017"/>
            <a:ext cx="489585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1158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A7D26-EBA5-4050-B053-42FAF6207E4C}"/>
              </a:ext>
            </a:extLst>
          </p:cNvPr>
          <p:cNvSpPr txBox="1"/>
          <p:nvPr/>
        </p:nvSpPr>
        <p:spPr>
          <a:xfrm>
            <a:off x="11347738" y="6470567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48/61</a:t>
            </a:r>
            <a:endParaRPr lang="en-US" sz="10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75B58-9C1A-44F1-95C5-BB1F9F0B1AFA}"/>
              </a:ext>
            </a:extLst>
          </p:cNvPr>
          <p:cNvSpPr txBox="1"/>
          <p:nvPr/>
        </p:nvSpPr>
        <p:spPr>
          <a:xfrm>
            <a:off x="8361307" y="79656"/>
            <a:ext cx="383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미니 프로젝트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(Vol 1)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E3C93-9293-440E-B61A-4878D561C13B}"/>
              </a:ext>
            </a:extLst>
          </p:cNvPr>
          <p:cNvSpPr txBox="1"/>
          <p:nvPr/>
        </p:nvSpPr>
        <p:spPr>
          <a:xfrm>
            <a:off x="0" y="218155"/>
            <a:ext cx="765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화소영역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처리 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차연산자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907F9-B1FB-4B6F-A796-02057C4F11EE}"/>
              </a:ext>
            </a:extLst>
          </p:cNvPr>
          <p:cNvSpPr txBox="1"/>
          <p:nvPr/>
        </p:nvSpPr>
        <p:spPr>
          <a:xfrm>
            <a:off x="521492" y="1434848"/>
            <a:ext cx="11041857" cy="3570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알고리즘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sz="1800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 :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계산을 위한 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inImage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+2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크기의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리스트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(127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로 초기화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3</a:t>
            </a: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for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(1,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outH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+ 1)</a:t>
            </a: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for j in (1,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outW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+ 1)</a:t>
            </a: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temp = [abs(t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[i-1][j-1] -  t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[i+1][j+1]),</a:t>
            </a: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              abs(t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[i-1][j+1] - t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[i+1][j-1]),</a:t>
            </a: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              abs(t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[i-1][j] - t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[i+1][j]),</a:t>
            </a: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              abs(t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][j-1] - t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][j+1])]]</a:t>
            </a: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outImage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- 1][j - 1] = max(temp)</a:t>
            </a:r>
          </a:p>
        </p:txBody>
      </p:sp>
    </p:spTree>
    <p:extLst>
      <p:ext uri="{BB962C8B-B14F-4D97-AF65-F5344CB8AC3E}">
        <p14:creationId xmlns:p14="http://schemas.microsoft.com/office/powerpoint/2010/main" val="3330306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Freeform 335"/>
          <p:cNvSpPr>
            <a:spLocks/>
          </p:cNvSpPr>
          <p:nvPr/>
        </p:nvSpPr>
        <p:spPr bwMode="auto">
          <a:xfrm>
            <a:off x="4648404" y="1945544"/>
            <a:ext cx="2895193" cy="4226761"/>
          </a:xfrm>
          <a:custGeom>
            <a:avLst/>
            <a:gdLst>
              <a:gd name="T0" fmla="*/ 364 w 1875"/>
              <a:gd name="T1" fmla="*/ 378 h 2738"/>
              <a:gd name="T2" fmla="*/ 231 w 1875"/>
              <a:gd name="T3" fmla="*/ 765 h 2738"/>
              <a:gd name="T4" fmla="*/ 204 w 1875"/>
              <a:gd name="T5" fmla="*/ 887 h 2738"/>
              <a:gd name="T6" fmla="*/ 83 w 1875"/>
              <a:gd name="T7" fmla="*/ 1017 h 2738"/>
              <a:gd name="T8" fmla="*/ 45 w 1875"/>
              <a:gd name="T9" fmla="*/ 1149 h 2738"/>
              <a:gd name="T10" fmla="*/ 137 w 1875"/>
              <a:gd name="T11" fmla="*/ 1225 h 2738"/>
              <a:gd name="T12" fmla="*/ 106 w 1875"/>
              <a:gd name="T13" fmla="*/ 1317 h 2738"/>
              <a:gd name="T14" fmla="*/ 154 w 1875"/>
              <a:gd name="T15" fmla="*/ 1368 h 2738"/>
              <a:gd name="T16" fmla="*/ 135 w 1875"/>
              <a:gd name="T17" fmla="*/ 1442 h 2738"/>
              <a:gd name="T18" fmla="*/ 169 w 1875"/>
              <a:gd name="T19" fmla="*/ 1503 h 2738"/>
              <a:gd name="T20" fmla="*/ 158 w 1875"/>
              <a:gd name="T21" fmla="*/ 1707 h 2738"/>
              <a:gd name="T22" fmla="*/ 455 w 1875"/>
              <a:gd name="T23" fmla="*/ 1758 h 2738"/>
              <a:gd name="T24" fmla="*/ 537 w 1875"/>
              <a:gd name="T25" fmla="*/ 1805 h 2738"/>
              <a:gd name="T26" fmla="*/ 605 w 1875"/>
              <a:gd name="T27" fmla="*/ 1972 h 2738"/>
              <a:gd name="T28" fmla="*/ 623 w 1875"/>
              <a:gd name="T29" fmla="*/ 2114 h 2738"/>
              <a:gd name="T30" fmla="*/ 322 w 1875"/>
              <a:gd name="T31" fmla="*/ 2738 h 2738"/>
              <a:gd name="T32" fmla="*/ 1810 w 1875"/>
              <a:gd name="T33" fmla="*/ 2738 h 2738"/>
              <a:gd name="T34" fmla="*/ 1577 w 1875"/>
              <a:gd name="T35" fmla="*/ 2114 h 2738"/>
              <a:gd name="T36" fmla="*/ 1399 w 1875"/>
              <a:gd name="T37" fmla="*/ 1647 h 2738"/>
              <a:gd name="T38" fmla="*/ 1586 w 1875"/>
              <a:gd name="T39" fmla="*/ 1260 h 2738"/>
              <a:gd name="T40" fmla="*/ 1705 w 1875"/>
              <a:gd name="T41" fmla="*/ 450 h 2738"/>
              <a:gd name="T42" fmla="*/ 811 w 1875"/>
              <a:gd name="T43" fmla="*/ 47 h 2738"/>
              <a:gd name="T44" fmla="*/ 364 w 1875"/>
              <a:gd name="T45" fmla="*/ 378 h 2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875" h="2738">
                <a:moveTo>
                  <a:pt x="364" y="378"/>
                </a:moveTo>
                <a:cubicBezTo>
                  <a:pt x="329" y="434"/>
                  <a:pt x="225" y="708"/>
                  <a:pt x="231" y="765"/>
                </a:cubicBezTo>
                <a:cubicBezTo>
                  <a:pt x="236" y="806"/>
                  <a:pt x="251" y="852"/>
                  <a:pt x="204" y="887"/>
                </a:cubicBezTo>
                <a:cubicBezTo>
                  <a:pt x="158" y="922"/>
                  <a:pt x="119" y="974"/>
                  <a:pt x="83" y="1017"/>
                </a:cubicBezTo>
                <a:cubicBezTo>
                  <a:pt x="46" y="1060"/>
                  <a:pt x="0" y="1101"/>
                  <a:pt x="45" y="1149"/>
                </a:cubicBezTo>
                <a:cubicBezTo>
                  <a:pt x="89" y="1198"/>
                  <a:pt x="144" y="1182"/>
                  <a:pt x="137" y="1225"/>
                </a:cubicBezTo>
                <a:cubicBezTo>
                  <a:pt x="130" y="1267"/>
                  <a:pt x="88" y="1269"/>
                  <a:pt x="106" y="1317"/>
                </a:cubicBezTo>
                <a:cubicBezTo>
                  <a:pt x="124" y="1366"/>
                  <a:pt x="154" y="1368"/>
                  <a:pt x="154" y="1368"/>
                </a:cubicBezTo>
                <a:cubicBezTo>
                  <a:pt x="154" y="1368"/>
                  <a:pt x="115" y="1417"/>
                  <a:pt x="135" y="1442"/>
                </a:cubicBezTo>
                <a:cubicBezTo>
                  <a:pt x="156" y="1466"/>
                  <a:pt x="181" y="1472"/>
                  <a:pt x="169" y="1503"/>
                </a:cubicBezTo>
                <a:cubicBezTo>
                  <a:pt x="158" y="1534"/>
                  <a:pt x="95" y="1628"/>
                  <a:pt x="158" y="1707"/>
                </a:cubicBezTo>
                <a:cubicBezTo>
                  <a:pt x="220" y="1785"/>
                  <a:pt x="409" y="1769"/>
                  <a:pt x="455" y="1758"/>
                </a:cubicBezTo>
                <a:cubicBezTo>
                  <a:pt x="501" y="1747"/>
                  <a:pt x="528" y="1726"/>
                  <a:pt x="537" y="1805"/>
                </a:cubicBezTo>
                <a:cubicBezTo>
                  <a:pt x="547" y="1884"/>
                  <a:pt x="600" y="1932"/>
                  <a:pt x="605" y="1972"/>
                </a:cubicBezTo>
                <a:cubicBezTo>
                  <a:pt x="609" y="2013"/>
                  <a:pt x="602" y="2050"/>
                  <a:pt x="623" y="2114"/>
                </a:cubicBezTo>
                <a:cubicBezTo>
                  <a:pt x="630" y="2271"/>
                  <a:pt x="412" y="2506"/>
                  <a:pt x="322" y="2738"/>
                </a:cubicBezTo>
                <a:cubicBezTo>
                  <a:pt x="1810" y="2738"/>
                  <a:pt x="1810" y="2738"/>
                  <a:pt x="1810" y="2738"/>
                </a:cubicBezTo>
                <a:cubicBezTo>
                  <a:pt x="1763" y="2422"/>
                  <a:pt x="1645" y="2248"/>
                  <a:pt x="1577" y="2114"/>
                </a:cubicBezTo>
                <a:cubicBezTo>
                  <a:pt x="1499" y="1969"/>
                  <a:pt x="1385" y="1802"/>
                  <a:pt x="1399" y="1647"/>
                </a:cubicBezTo>
                <a:cubicBezTo>
                  <a:pt x="1414" y="1473"/>
                  <a:pt x="1472" y="1387"/>
                  <a:pt x="1586" y="1260"/>
                </a:cubicBezTo>
                <a:cubicBezTo>
                  <a:pt x="1700" y="1132"/>
                  <a:pt x="1875" y="801"/>
                  <a:pt x="1705" y="450"/>
                </a:cubicBezTo>
                <a:cubicBezTo>
                  <a:pt x="1536" y="99"/>
                  <a:pt x="1074" y="0"/>
                  <a:pt x="811" y="47"/>
                </a:cubicBezTo>
                <a:cubicBezTo>
                  <a:pt x="547" y="95"/>
                  <a:pt x="412" y="242"/>
                  <a:pt x="364" y="37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85" name="Oval 384"/>
          <p:cNvSpPr/>
          <p:nvPr/>
        </p:nvSpPr>
        <p:spPr>
          <a:xfrm>
            <a:off x="3270477" y="1013552"/>
            <a:ext cx="202121" cy="20212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Oval 385"/>
          <p:cNvSpPr/>
          <p:nvPr/>
        </p:nvSpPr>
        <p:spPr>
          <a:xfrm>
            <a:off x="6131213" y="3231643"/>
            <a:ext cx="202121" cy="20212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Oval 386"/>
          <p:cNvSpPr/>
          <p:nvPr/>
        </p:nvSpPr>
        <p:spPr>
          <a:xfrm>
            <a:off x="7839442" y="2207710"/>
            <a:ext cx="202121" cy="202121"/>
          </a:xfrm>
          <a:prstGeom prst="ellipse">
            <a:avLst/>
          </a:prstGeom>
          <a:solidFill>
            <a:srgbClr val="7F8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Oval 387"/>
          <p:cNvSpPr/>
          <p:nvPr/>
        </p:nvSpPr>
        <p:spPr>
          <a:xfrm>
            <a:off x="6333333" y="3457563"/>
            <a:ext cx="202121" cy="20212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Oval 389"/>
          <p:cNvSpPr/>
          <p:nvPr/>
        </p:nvSpPr>
        <p:spPr>
          <a:xfrm>
            <a:off x="5869980" y="2423351"/>
            <a:ext cx="522464" cy="522464"/>
          </a:xfrm>
          <a:prstGeom prst="ellipse">
            <a:avLst/>
          </a:prstGeom>
          <a:solidFill>
            <a:srgbClr val="7F8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Oval 390"/>
          <p:cNvSpPr/>
          <p:nvPr/>
        </p:nvSpPr>
        <p:spPr>
          <a:xfrm>
            <a:off x="6362157" y="2908604"/>
            <a:ext cx="346594" cy="34659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 391"/>
          <p:cNvSpPr/>
          <p:nvPr/>
        </p:nvSpPr>
        <p:spPr>
          <a:xfrm>
            <a:off x="6284967" y="3694913"/>
            <a:ext cx="122174" cy="12217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Oval 392"/>
          <p:cNvSpPr/>
          <p:nvPr/>
        </p:nvSpPr>
        <p:spPr>
          <a:xfrm>
            <a:off x="7151394" y="2814220"/>
            <a:ext cx="122174" cy="12217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Oval 393"/>
          <p:cNvSpPr/>
          <p:nvPr/>
        </p:nvSpPr>
        <p:spPr>
          <a:xfrm>
            <a:off x="6789264" y="2392152"/>
            <a:ext cx="122174" cy="12217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Oval 394"/>
          <p:cNvSpPr/>
          <p:nvPr/>
        </p:nvSpPr>
        <p:spPr>
          <a:xfrm>
            <a:off x="6529768" y="2270169"/>
            <a:ext cx="122174" cy="12217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Oval 395"/>
          <p:cNvSpPr/>
          <p:nvPr/>
        </p:nvSpPr>
        <p:spPr>
          <a:xfrm>
            <a:off x="5989142" y="2164844"/>
            <a:ext cx="243130" cy="24313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Oval 396"/>
          <p:cNvSpPr/>
          <p:nvPr/>
        </p:nvSpPr>
        <p:spPr>
          <a:xfrm>
            <a:off x="5387491" y="2373013"/>
            <a:ext cx="180880" cy="1808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/>
          <p:cNvSpPr/>
          <p:nvPr/>
        </p:nvSpPr>
        <p:spPr>
          <a:xfrm>
            <a:off x="5630560" y="2225322"/>
            <a:ext cx="122174" cy="12217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Oval 398"/>
          <p:cNvSpPr/>
          <p:nvPr/>
        </p:nvSpPr>
        <p:spPr>
          <a:xfrm>
            <a:off x="5804780" y="2331065"/>
            <a:ext cx="122174" cy="12217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Oval 399"/>
          <p:cNvSpPr/>
          <p:nvPr/>
        </p:nvSpPr>
        <p:spPr>
          <a:xfrm>
            <a:off x="5610668" y="2532279"/>
            <a:ext cx="180880" cy="1808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/>
          <p:cNvSpPr/>
          <p:nvPr/>
        </p:nvSpPr>
        <p:spPr>
          <a:xfrm>
            <a:off x="5311013" y="2901021"/>
            <a:ext cx="180880" cy="1808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Oval 401"/>
          <p:cNvSpPr/>
          <p:nvPr/>
        </p:nvSpPr>
        <p:spPr>
          <a:xfrm>
            <a:off x="5598520" y="2836857"/>
            <a:ext cx="122174" cy="12217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Oval 402"/>
          <p:cNvSpPr/>
          <p:nvPr/>
        </p:nvSpPr>
        <p:spPr>
          <a:xfrm>
            <a:off x="6539667" y="2499825"/>
            <a:ext cx="224550" cy="224549"/>
          </a:xfrm>
          <a:prstGeom prst="ellipse">
            <a:avLst/>
          </a:prstGeom>
          <a:solidFill>
            <a:srgbClr val="7F8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/>
          <p:cNvSpPr/>
          <p:nvPr/>
        </p:nvSpPr>
        <p:spPr>
          <a:xfrm>
            <a:off x="6748989" y="2888376"/>
            <a:ext cx="135633" cy="1356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Oval 404"/>
          <p:cNvSpPr/>
          <p:nvPr/>
        </p:nvSpPr>
        <p:spPr>
          <a:xfrm>
            <a:off x="6997479" y="2970858"/>
            <a:ext cx="135633" cy="1356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Oval 405"/>
          <p:cNvSpPr/>
          <p:nvPr/>
        </p:nvSpPr>
        <p:spPr>
          <a:xfrm>
            <a:off x="6751917" y="3123603"/>
            <a:ext cx="202121" cy="20212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Oval 407"/>
          <p:cNvSpPr/>
          <p:nvPr/>
        </p:nvSpPr>
        <p:spPr>
          <a:xfrm>
            <a:off x="6284967" y="2173915"/>
            <a:ext cx="122174" cy="12217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0" name="Straight Connector 409"/>
          <p:cNvCxnSpPr>
            <a:stCxn id="385" idx="0"/>
            <a:endCxn id="397" idx="3"/>
          </p:cNvCxnSpPr>
          <p:nvPr/>
        </p:nvCxnSpPr>
        <p:spPr>
          <a:xfrm>
            <a:off x="3371538" y="1013552"/>
            <a:ext cx="2042442" cy="1513852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/>
          <p:cNvCxnSpPr>
            <a:stCxn id="397" idx="7"/>
            <a:endCxn id="398" idx="3"/>
          </p:cNvCxnSpPr>
          <p:nvPr/>
        </p:nvCxnSpPr>
        <p:spPr>
          <a:xfrm flipV="1">
            <a:off x="5541882" y="2329603"/>
            <a:ext cx="106570" cy="69899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Connector 413"/>
          <p:cNvCxnSpPr>
            <a:stCxn id="398" idx="6"/>
            <a:endCxn id="396" idx="1"/>
          </p:cNvCxnSpPr>
          <p:nvPr/>
        </p:nvCxnSpPr>
        <p:spPr>
          <a:xfrm flipV="1">
            <a:off x="5752734" y="2200450"/>
            <a:ext cx="272014" cy="85959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Straight Connector 415"/>
          <p:cNvCxnSpPr>
            <a:stCxn id="396" idx="7"/>
            <a:endCxn id="408" idx="2"/>
          </p:cNvCxnSpPr>
          <p:nvPr/>
        </p:nvCxnSpPr>
        <p:spPr>
          <a:xfrm>
            <a:off x="6196667" y="2200450"/>
            <a:ext cx="88300" cy="34552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Connector 417"/>
          <p:cNvCxnSpPr>
            <a:stCxn id="408" idx="6"/>
            <a:endCxn id="395" idx="1"/>
          </p:cNvCxnSpPr>
          <p:nvPr/>
        </p:nvCxnSpPr>
        <p:spPr>
          <a:xfrm>
            <a:off x="6407141" y="2235002"/>
            <a:ext cx="140519" cy="53059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/>
          <p:cNvCxnSpPr>
            <a:stCxn id="395" idx="6"/>
            <a:endCxn id="394" idx="2"/>
          </p:cNvCxnSpPr>
          <p:nvPr/>
        </p:nvCxnSpPr>
        <p:spPr>
          <a:xfrm>
            <a:off x="6651941" y="2331256"/>
            <a:ext cx="137323" cy="121984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/>
          <p:cNvCxnSpPr>
            <a:stCxn id="394" idx="5"/>
            <a:endCxn id="387" idx="0"/>
          </p:cNvCxnSpPr>
          <p:nvPr/>
        </p:nvCxnSpPr>
        <p:spPr>
          <a:xfrm flipV="1">
            <a:off x="6893546" y="2207710"/>
            <a:ext cx="1046957" cy="288724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Connector 423"/>
          <p:cNvCxnSpPr>
            <a:stCxn id="387" idx="6"/>
            <a:endCxn id="393" idx="1"/>
          </p:cNvCxnSpPr>
          <p:nvPr/>
        </p:nvCxnSpPr>
        <p:spPr>
          <a:xfrm flipH="1">
            <a:off x="7169286" y="2308771"/>
            <a:ext cx="872277" cy="523342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/>
          <p:cNvCxnSpPr>
            <a:stCxn id="393" idx="3"/>
            <a:endCxn id="405" idx="7"/>
          </p:cNvCxnSpPr>
          <p:nvPr/>
        </p:nvCxnSpPr>
        <p:spPr>
          <a:xfrm flipH="1">
            <a:off x="7113249" y="2918502"/>
            <a:ext cx="56038" cy="72218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Connector 427"/>
          <p:cNvCxnSpPr>
            <a:stCxn id="405" idx="3"/>
            <a:endCxn id="406" idx="7"/>
          </p:cNvCxnSpPr>
          <p:nvPr/>
        </p:nvCxnSpPr>
        <p:spPr>
          <a:xfrm flipH="1">
            <a:off x="6924438" y="3086628"/>
            <a:ext cx="92903" cy="66575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Connector 433"/>
          <p:cNvCxnSpPr>
            <a:stCxn id="388" idx="4"/>
            <a:endCxn id="392" idx="7"/>
          </p:cNvCxnSpPr>
          <p:nvPr/>
        </p:nvCxnSpPr>
        <p:spPr>
          <a:xfrm flipH="1">
            <a:off x="6389249" y="3659683"/>
            <a:ext cx="45145" cy="53122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/>
          <p:cNvCxnSpPr>
            <a:stCxn id="392" idx="1"/>
            <a:endCxn id="386" idx="4"/>
          </p:cNvCxnSpPr>
          <p:nvPr/>
        </p:nvCxnSpPr>
        <p:spPr>
          <a:xfrm flipH="1" flipV="1">
            <a:off x="6232273" y="3433764"/>
            <a:ext cx="70586" cy="279042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/>
          <p:cNvCxnSpPr>
            <a:stCxn id="401" idx="1"/>
            <a:endCxn id="385" idx="4"/>
          </p:cNvCxnSpPr>
          <p:nvPr/>
        </p:nvCxnSpPr>
        <p:spPr>
          <a:xfrm flipH="1" flipV="1">
            <a:off x="3371538" y="1215673"/>
            <a:ext cx="1965964" cy="1711837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Connector 444"/>
          <p:cNvCxnSpPr>
            <a:stCxn id="401" idx="7"/>
            <a:endCxn id="402" idx="2"/>
          </p:cNvCxnSpPr>
          <p:nvPr/>
        </p:nvCxnSpPr>
        <p:spPr>
          <a:xfrm flipV="1">
            <a:off x="5465404" y="2897944"/>
            <a:ext cx="133116" cy="29567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Connector 446"/>
          <p:cNvCxnSpPr>
            <a:stCxn id="402" idx="0"/>
            <a:endCxn id="400" idx="4"/>
          </p:cNvCxnSpPr>
          <p:nvPr/>
        </p:nvCxnSpPr>
        <p:spPr>
          <a:xfrm flipV="1">
            <a:off x="5659607" y="2713160"/>
            <a:ext cx="41501" cy="123697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Connector 448"/>
          <p:cNvCxnSpPr>
            <a:stCxn id="400" idx="1"/>
            <a:endCxn id="397" idx="5"/>
          </p:cNvCxnSpPr>
          <p:nvPr/>
        </p:nvCxnSpPr>
        <p:spPr>
          <a:xfrm flipH="1" flipV="1">
            <a:off x="5541882" y="2527404"/>
            <a:ext cx="95275" cy="31365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Connector 450"/>
          <p:cNvCxnSpPr>
            <a:cxnSpLocks/>
            <a:stCxn id="402" idx="1"/>
            <a:endCxn id="385" idx="5"/>
          </p:cNvCxnSpPr>
          <p:nvPr/>
        </p:nvCxnSpPr>
        <p:spPr>
          <a:xfrm flipH="1" flipV="1">
            <a:off x="3442998" y="1186073"/>
            <a:ext cx="2173414" cy="1668676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Straight Connector 452"/>
          <p:cNvCxnSpPr>
            <a:stCxn id="400" idx="7"/>
            <a:endCxn id="399" idx="3"/>
          </p:cNvCxnSpPr>
          <p:nvPr/>
        </p:nvCxnSpPr>
        <p:spPr>
          <a:xfrm flipV="1">
            <a:off x="5765059" y="2435347"/>
            <a:ext cx="57613" cy="123422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Straight Connector 454"/>
          <p:cNvCxnSpPr>
            <a:stCxn id="399" idx="1"/>
            <a:endCxn id="398" idx="5"/>
          </p:cNvCxnSpPr>
          <p:nvPr/>
        </p:nvCxnSpPr>
        <p:spPr>
          <a:xfrm flipH="1" flipV="1">
            <a:off x="5734842" y="2329603"/>
            <a:ext cx="87830" cy="19354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/>
          <p:cNvCxnSpPr>
            <a:stCxn id="399" idx="7"/>
            <a:endCxn id="396" idx="2"/>
          </p:cNvCxnSpPr>
          <p:nvPr/>
        </p:nvCxnSpPr>
        <p:spPr>
          <a:xfrm flipV="1">
            <a:off x="5909062" y="2286409"/>
            <a:ext cx="80081" cy="62548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Straight Connector 458"/>
          <p:cNvCxnSpPr>
            <a:stCxn id="390" idx="3"/>
            <a:endCxn id="402" idx="6"/>
          </p:cNvCxnSpPr>
          <p:nvPr/>
        </p:nvCxnSpPr>
        <p:spPr>
          <a:xfrm flipH="1">
            <a:off x="5720694" y="2869303"/>
            <a:ext cx="225799" cy="28641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Straight Connector 460"/>
          <p:cNvCxnSpPr>
            <a:stCxn id="390" idx="2"/>
            <a:endCxn id="400" idx="6"/>
          </p:cNvCxnSpPr>
          <p:nvPr/>
        </p:nvCxnSpPr>
        <p:spPr>
          <a:xfrm flipH="1" flipV="1">
            <a:off x="5791548" y="2622720"/>
            <a:ext cx="78432" cy="61864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Straight Connector 466"/>
          <p:cNvCxnSpPr>
            <a:stCxn id="396" idx="5"/>
            <a:endCxn id="390" idx="7"/>
          </p:cNvCxnSpPr>
          <p:nvPr/>
        </p:nvCxnSpPr>
        <p:spPr>
          <a:xfrm>
            <a:off x="6196667" y="2372368"/>
            <a:ext cx="119265" cy="127496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Straight Connector 468"/>
          <p:cNvCxnSpPr>
            <a:stCxn id="403" idx="1"/>
            <a:endCxn id="408" idx="4"/>
          </p:cNvCxnSpPr>
          <p:nvPr/>
        </p:nvCxnSpPr>
        <p:spPr>
          <a:xfrm flipH="1" flipV="1">
            <a:off x="6346054" y="2296089"/>
            <a:ext cx="226497" cy="236621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Straight Connector 470"/>
          <p:cNvCxnSpPr>
            <a:stCxn id="390" idx="6"/>
            <a:endCxn id="403" idx="2"/>
          </p:cNvCxnSpPr>
          <p:nvPr/>
        </p:nvCxnSpPr>
        <p:spPr>
          <a:xfrm flipV="1">
            <a:off x="6392445" y="2612100"/>
            <a:ext cx="147222" cy="72484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Straight Connector 472"/>
          <p:cNvCxnSpPr>
            <a:stCxn id="390" idx="7"/>
            <a:endCxn id="408" idx="4"/>
          </p:cNvCxnSpPr>
          <p:nvPr/>
        </p:nvCxnSpPr>
        <p:spPr>
          <a:xfrm flipV="1">
            <a:off x="6315932" y="2296089"/>
            <a:ext cx="30122" cy="203775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Straight Connector 474"/>
          <p:cNvCxnSpPr>
            <a:stCxn id="403" idx="0"/>
            <a:endCxn id="395" idx="4"/>
          </p:cNvCxnSpPr>
          <p:nvPr/>
        </p:nvCxnSpPr>
        <p:spPr>
          <a:xfrm flipH="1" flipV="1">
            <a:off x="6590855" y="2392342"/>
            <a:ext cx="61087" cy="107483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Straight Connector 476"/>
          <p:cNvCxnSpPr>
            <a:stCxn id="403" idx="7"/>
            <a:endCxn id="394" idx="3"/>
          </p:cNvCxnSpPr>
          <p:nvPr/>
        </p:nvCxnSpPr>
        <p:spPr>
          <a:xfrm flipV="1">
            <a:off x="6731332" y="2496434"/>
            <a:ext cx="75824" cy="36275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Straight Connector 478"/>
          <p:cNvCxnSpPr>
            <a:stCxn id="403" idx="4"/>
            <a:endCxn id="391" idx="0"/>
          </p:cNvCxnSpPr>
          <p:nvPr/>
        </p:nvCxnSpPr>
        <p:spPr>
          <a:xfrm flipH="1">
            <a:off x="6535454" y="2724375"/>
            <a:ext cx="116487" cy="184229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Straight Connector 481"/>
          <p:cNvCxnSpPr>
            <a:stCxn id="390" idx="5"/>
            <a:endCxn id="391" idx="1"/>
          </p:cNvCxnSpPr>
          <p:nvPr/>
        </p:nvCxnSpPr>
        <p:spPr>
          <a:xfrm>
            <a:off x="6315932" y="2869303"/>
            <a:ext cx="96982" cy="90058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Straight Connector 483"/>
          <p:cNvCxnSpPr>
            <a:stCxn id="391" idx="7"/>
            <a:endCxn id="404" idx="2"/>
          </p:cNvCxnSpPr>
          <p:nvPr/>
        </p:nvCxnSpPr>
        <p:spPr>
          <a:xfrm flipV="1">
            <a:off x="6657994" y="2956192"/>
            <a:ext cx="90995" cy="3169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Straight Connector 485"/>
          <p:cNvCxnSpPr>
            <a:cxnSpLocks/>
            <a:stCxn id="404" idx="0"/>
            <a:endCxn id="387" idx="3"/>
          </p:cNvCxnSpPr>
          <p:nvPr/>
        </p:nvCxnSpPr>
        <p:spPr>
          <a:xfrm flipV="1">
            <a:off x="6816806" y="2380231"/>
            <a:ext cx="1052236" cy="508145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8" name="Straight Connector 487"/>
          <p:cNvCxnSpPr>
            <a:stCxn id="404" idx="5"/>
            <a:endCxn id="406" idx="0"/>
          </p:cNvCxnSpPr>
          <p:nvPr/>
        </p:nvCxnSpPr>
        <p:spPr>
          <a:xfrm flipH="1">
            <a:off x="6852978" y="3004146"/>
            <a:ext cx="11781" cy="119457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2" name="Straight Connector 491"/>
          <p:cNvCxnSpPr>
            <a:stCxn id="405" idx="1"/>
            <a:endCxn id="404" idx="6"/>
          </p:cNvCxnSpPr>
          <p:nvPr/>
        </p:nvCxnSpPr>
        <p:spPr>
          <a:xfrm flipH="1" flipV="1">
            <a:off x="6884621" y="2956192"/>
            <a:ext cx="132720" cy="34528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Straight Connector 497"/>
          <p:cNvCxnSpPr>
            <a:stCxn id="391" idx="4"/>
            <a:endCxn id="388" idx="0"/>
          </p:cNvCxnSpPr>
          <p:nvPr/>
        </p:nvCxnSpPr>
        <p:spPr>
          <a:xfrm flipH="1">
            <a:off x="6434394" y="3255198"/>
            <a:ext cx="101060" cy="202364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0" name="Straight Connector 499"/>
          <p:cNvCxnSpPr>
            <a:stCxn id="386" idx="0"/>
            <a:endCxn id="390" idx="5"/>
          </p:cNvCxnSpPr>
          <p:nvPr/>
        </p:nvCxnSpPr>
        <p:spPr>
          <a:xfrm flipV="1">
            <a:off x="6232273" y="2869303"/>
            <a:ext cx="83659" cy="362340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Straight Connector 503"/>
          <p:cNvCxnSpPr>
            <a:stCxn id="386" idx="7"/>
            <a:endCxn id="391" idx="3"/>
          </p:cNvCxnSpPr>
          <p:nvPr/>
        </p:nvCxnSpPr>
        <p:spPr>
          <a:xfrm flipV="1">
            <a:off x="6303734" y="3204441"/>
            <a:ext cx="109180" cy="56801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Straight Connector 505"/>
          <p:cNvCxnSpPr>
            <a:stCxn id="387" idx="2"/>
            <a:endCxn id="403" idx="6"/>
          </p:cNvCxnSpPr>
          <p:nvPr/>
        </p:nvCxnSpPr>
        <p:spPr>
          <a:xfrm flipH="1">
            <a:off x="6764216" y="2308771"/>
            <a:ext cx="1075226" cy="303329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6" name="TextBox 535"/>
          <p:cNvSpPr txBox="1"/>
          <p:nvPr/>
        </p:nvSpPr>
        <p:spPr>
          <a:xfrm>
            <a:off x="8945740" y="1945544"/>
            <a:ext cx="255235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실행 취소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재실행 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기능 추가 생성된 오류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window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크기가 변하는 기능에서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실행 취소 및 재실행을 위한 리스트의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범위를 넘어가는 오류 발생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37" name="TextBox 536"/>
          <p:cNvSpPr txBox="1"/>
          <p:nvPr/>
        </p:nvSpPr>
        <p:spPr>
          <a:xfrm>
            <a:off x="8263804" y="2007100"/>
            <a:ext cx="6527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540" name="TextBox 539"/>
          <p:cNvSpPr txBox="1"/>
          <p:nvPr/>
        </p:nvSpPr>
        <p:spPr>
          <a:xfrm>
            <a:off x="1268605" y="631153"/>
            <a:ext cx="1918132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메뉴 창 오류</a:t>
            </a:r>
            <a:endParaRPr lang="en-US" sz="1600" b="1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----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클릭 시 새로운 메뉴 창이 하나 더 생기는 오류 발생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41" name="TextBox 540"/>
          <p:cNvSpPr txBox="1"/>
          <p:nvPr/>
        </p:nvSpPr>
        <p:spPr>
          <a:xfrm>
            <a:off x="730106" y="534962"/>
            <a:ext cx="6527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61E1A2-9157-4BBC-A2CD-7BE42BB458CA}"/>
              </a:ext>
            </a:extLst>
          </p:cNvPr>
          <p:cNvSpPr txBox="1"/>
          <p:nvPr/>
        </p:nvSpPr>
        <p:spPr>
          <a:xfrm>
            <a:off x="11450331" y="6470567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4/61</a:t>
            </a:r>
            <a:endParaRPr lang="en-US" sz="10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A393C-3CC6-48B4-A1D8-B1BAEC067682}"/>
              </a:ext>
            </a:extLst>
          </p:cNvPr>
          <p:cNvSpPr txBox="1"/>
          <p:nvPr/>
        </p:nvSpPr>
        <p:spPr>
          <a:xfrm>
            <a:off x="8361307" y="79656"/>
            <a:ext cx="383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미니 프로젝트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(Vol 1)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E90B0A-419E-4834-A1B5-E25B6D46AE30}"/>
              </a:ext>
            </a:extLst>
          </p:cNvPr>
          <p:cNvSpPr txBox="1"/>
          <p:nvPr/>
        </p:nvSpPr>
        <p:spPr>
          <a:xfrm>
            <a:off x="0" y="13592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특이점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DA10E6-4703-43C6-A873-C44D01DB5F36}"/>
              </a:ext>
            </a:extLst>
          </p:cNvPr>
          <p:cNvSpPr txBox="1"/>
          <p:nvPr/>
        </p:nvSpPr>
        <p:spPr>
          <a:xfrm>
            <a:off x="4732838" y="3945517"/>
            <a:ext cx="2583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보완 사항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1E450C4-2087-4E0B-9128-BF6A83432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49" y="2115186"/>
            <a:ext cx="4054622" cy="446088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A0789F7-0DA5-4D06-B6C6-CC1ECF70F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260" y="3267604"/>
            <a:ext cx="418147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9596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A7D26-EBA5-4050-B053-42FAF6207E4C}"/>
              </a:ext>
            </a:extLst>
          </p:cNvPr>
          <p:cNvSpPr txBox="1"/>
          <p:nvPr/>
        </p:nvSpPr>
        <p:spPr>
          <a:xfrm>
            <a:off x="11347738" y="6470567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49/61</a:t>
            </a:r>
            <a:endParaRPr lang="en-US" sz="10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75B58-9C1A-44F1-95C5-BB1F9F0B1AFA}"/>
              </a:ext>
            </a:extLst>
          </p:cNvPr>
          <p:cNvSpPr txBox="1"/>
          <p:nvPr/>
        </p:nvSpPr>
        <p:spPr>
          <a:xfrm>
            <a:off x="8361307" y="79656"/>
            <a:ext cx="383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미니 프로젝트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(Vol 1)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E3C93-9293-440E-B61A-4878D561C13B}"/>
              </a:ext>
            </a:extLst>
          </p:cNvPr>
          <p:cNvSpPr txBox="1"/>
          <p:nvPr/>
        </p:nvSpPr>
        <p:spPr>
          <a:xfrm>
            <a:off x="0" y="218155"/>
            <a:ext cx="765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화소영역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처리 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샤프닝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A6C6B7-F624-43FC-823C-2D582CFFA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645" y="927017"/>
            <a:ext cx="4895850" cy="5562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8F9AE8F-9865-4CF7-9654-2F7454E6D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506" y="927017"/>
            <a:ext cx="489585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6846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A7D26-EBA5-4050-B053-42FAF6207E4C}"/>
              </a:ext>
            </a:extLst>
          </p:cNvPr>
          <p:cNvSpPr txBox="1"/>
          <p:nvPr/>
        </p:nvSpPr>
        <p:spPr>
          <a:xfrm>
            <a:off x="11347738" y="6470567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50/61</a:t>
            </a:r>
            <a:endParaRPr lang="en-US" sz="10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75B58-9C1A-44F1-95C5-BB1F9F0B1AFA}"/>
              </a:ext>
            </a:extLst>
          </p:cNvPr>
          <p:cNvSpPr txBox="1"/>
          <p:nvPr/>
        </p:nvSpPr>
        <p:spPr>
          <a:xfrm>
            <a:off x="8361307" y="79656"/>
            <a:ext cx="383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미니 프로젝트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(Vol 1)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E3C93-9293-440E-B61A-4878D561C13B}"/>
              </a:ext>
            </a:extLst>
          </p:cNvPr>
          <p:cNvSpPr txBox="1"/>
          <p:nvPr/>
        </p:nvSpPr>
        <p:spPr>
          <a:xfrm>
            <a:off x="0" y="218155"/>
            <a:ext cx="765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화소영역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처리 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엠보싱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F9AE8F-9865-4CF7-9654-2F7454E6D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06" y="927017"/>
            <a:ext cx="4895850" cy="5562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212323C-90F0-4DD4-BC53-DD311DDFD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646" y="927017"/>
            <a:ext cx="489585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1153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A7D26-EBA5-4050-B053-42FAF6207E4C}"/>
              </a:ext>
            </a:extLst>
          </p:cNvPr>
          <p:cNvSpPr txBox="1"/>
          <p:nvPr/>
        </p:nvSpPr>
        <p:spPr>
          <a:xfrm>
            <a:off x="11347738" y="6470567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51/61</a:t>
            </a:r>
            <a:endParaRPr lang="en-US" sz="10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75B58-9C1A-44F1-95C5-BB1F9F0B1AFA}"/>
              </a:ext>
            </a:extLst>
          </p:cNvPr>
          <p:cNvSpPr txBox="1"/>
          <p:nvPr/>
        </p:nvSpPr>
        <p:spPr>
          <a:xfrm>
            <a:off x="8361307" y="79656"/>
            <a:ext cx="383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미니 프로젝트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(Vol 1)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E3C93-9293-440E-B61A-4878D561C13B}"/>
              </a:ext>
            </a:extLst>
          </p:cNvPr>
          <p:cNvSpPr txBox="1"/>
          <p:nvPr/>
        </p:nvSpPr>
        <p:spPr>
          <a:xfrm>
            <a:off x="0" y="218155"/>
            <a:ext cx="765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화소영역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처리 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</a:t>
            </a:r>
            <a:r>
              <a:rPr lang="en-US" altLang="ko-KR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F9AE8F-9865-4CF7-9654-2F7454E6D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06" y="927017"/>
            <a:ext cx="4895850" cy="5562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1FFA907-F99D-42C9-87DF-FF2EBE85A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646" y="927017"/>
            <a:ext cx="489585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427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A7D26-EBA5-4050-B053-42FAF6207E4C}"/>
              </a:ext>
            </a:extLst>
          </p:cNvPr>
          <p:cNvSpPr txBox="1"/>
          <p:nvPr/>
        </p:nvSpPr>
        <p:spPr>
          <a:xfrm>
            <a:off x="11347738" y="6470567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52/61</a:t>
            </a:r>
            <a:endParaRPr lang="en-US" sz="10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75B58-9C1A-44F1-95C5-BB1F9F0B1AFA}"/>
              </a:ext>
            </a:extLst>
          </p:cNvPr>
          <p:cNvSpPr txBox="1"/>
          <p:nvPr/>
        </p:nvSpPr>
        <p:spPr>
          <a:xfrm>
            <a:off x="8361307" y="79656"/>
            <a:ext cx="383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미니 프로젝트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(Vol 1)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E3C93-9293-440E-B61A-4878D561C13B}"/>
              </a:ext>
            </a:extLst>
          </p:cNvPr>
          <p:cNvSpPr txBox="1"/>
          <p:nvPr/>
        </p:nvSpPr>
        <p:spPr>
          <a:xfrm>
            <a:off x="0" y="218155"/>
            <a:ext cx="765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화소영역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처리 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</a:t>
            </a:r>
            <a:r>
              <a:rPr lang="en-US" altLang="ko-KR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DoG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F9AE8F-9865-4CF7-9654-2F7454E6D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06" y="927017"/>
            <a:ext cx="4895850" cy="5562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2EE3453-8D00-4D29-AD98-A321C67D9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644" y="927017"/>
            <a:ext cx="489585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9232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A7D26-EBA5-4050-B053-42FAF6207E4C}"/>
              </a:ext>
            </a:extLst>
          </p:cNvPr>
          <p:cNvSpPr txBox="1"/>
          <p:nvPr/>
        </p:nvSpPr>
        <p:spPr>
          <a:xfrm>
            <a:off x="11347738" y="6470567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53/61</a:t>
            </a:r>
            <a:endParaRPr lang="en-US" sz="10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75B58-9C1A-44F1-95C5-BB1F9F0B1AFA}"/>
              </a:ext>
            </a:extLst>
          </p:cNvPr>
          <p:cNvSpPr txBox="1"/>
          <p:nvPr/>
        </p:nvSpPr>
        <p:spPr>
          <a:xfrm>
            <a:off x="8361307" y="79656"/>
            <a:ext cx="383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미니 프로젝트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(Vol 1)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E3C93-9293-440E-B61A-4878D561C13B}"/>
              </a:ext>
            </a:extLst>
          </p:cNvPr>
          <p:cNvSpPr txBox="1"/>
          <p:nvPr/>
        </p:nvSpPr>
        <p:spPr>
          <a:xfrm>
            <a:off x="-1" y="218155"/>
            <a:ext cx="9610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화소영역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처리 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샤프닝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엠보싱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altLang="ko-KR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altLang="ko-KR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DoG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290879-693C-4EFC-A26A-C3AD62639EA6}"/>
              </a:ext>
            </a:extLst>
          </p:cNvPr>
          <p:cNvSpPr txBox="1"/>
          <p:nvPr/>
        </p:nvSpPr>
        <p:spPr>
          <a:xfrm>
            <a:off x="521492" y="1434848"/>
            <a:ext cx="1104185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알고리즘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sz="1800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 :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mask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크기에 따른 리스트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(ex : mask = 3x3,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inImage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5x5 -&gt; temp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=7x7, 127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로 초기화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mask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구글링을 통해 얻은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nxn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값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SIZE :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mask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크기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3</a:t>
            </a: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for I in (1,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H+1) </a:t>
            </a: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forj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(1,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W+1)</a:t>
            </a: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         sum = 128  # mask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값들의 합이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일 경우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128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로 세팅하여 밝은 이미지 얻기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        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m in SIZE</a:t>
            </a: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        for n in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SIZE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                         sum += temp[i-1+m][j-1+n] * mask [m][n]</a:t>
            </a: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(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언더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오버플로우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처리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outImage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[i-1][j-1] = sum</a:t>
            </a:r>
          </a:p>
        </p:txBody>
      </p:sp>
    </p:spTree>
    <p:extLst>
      <p:ext uri="{BB962C8B-B14F-4D97-AF65-F5344CB8AC3E}">
        <p14:creationId xmlns:p14="http://schemas.microsoft.com/office/powerpoint/2010/main" val="34257921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A7D26-EBA5-4050-B053-42FAF6207E4C}"/>
              </a:ext>
            </a:extLst>
          </p:cNvPr>
          <p:cNvSpPr txBox="1"/>
          <p:nvPr/>
        </p:nvSpPr>
        <p:spPr>
          <a:xfrm>
            <a:off x="11347738" y="6470567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54/61</a:t>
            </a:r>
            <a:endParaRPr lang="en-US" sz="10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75B58-9C1A-44F1-95C5-BB1F9F0B1AFA}"/>
              </a:ext>
            </a:extLst>
          </p:cNvPr>
          <p:cNvSpPr txBox="1"/>
          <p:nvPr/>
        </p:nvSpPr>
        <p:spPr>
          <a:xfrm>
            <a:off x="8361307" y="79656"/>
            <a:ext cx="383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미니 프로젝트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(Vol 1)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E3C93-9293-440E-B61A-4878D561C13B}"/>
              </a:ext>
            </a:extLst>
          </p:cNvPr>
          <p:cNvSpPr txBox="1"/>
          <p:nvPr/>
        </p:nvSpPr>
        <p:spPr>
          <a:xfrm>
            <a:off x="0" y="218155"/>
            <a:ext cx="765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히스토그램 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스트래칭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1AD180-D98F-47C7-B9FF-BD6573D9A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06" y="927017"/>
            <a:ext cx="4895850" cy="5562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5227D5A-21CC-4AA9-8D48-E52E9F1BA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644" y="927017"/>
            <a:ext cx="489585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5171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A7D26-EBA5-4050-B053-42FAF6207E4C}"/>
              </a:ext>
            </a:extLst>
          </p:cNvPr>
          <p:cNvSpPr txBox="1"/>
          <p:nvPr/>
        </p:nvSpPr>
        <p:spPr>
          <a:xfrm>
            <a:off x="11347738" y="6470567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55/61</a:t>
            </a:r>
            <a:endParaRPr lang="en-US" sz="10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75B58-9C1A-44F1-95C5-BB1F9F0B1AFA}"/>
              </a:ext>
            </a:extLst>
          </p:cNvPr>
          <p:cNvSpPr txBox="1"/>
          <p:nvPr/>
        </p:nvSpPr>
        <p:spPr>
          <a:xfrm>
            <a:off x="8361307" y="79656"/>
            <a:ext cx="383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미니 프로젝트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(Vol 1)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E3C93-9293-440E-B61A-4878D561C13B}"/>
              </a:ext>
            </a:extLst>
          </p:cNvPr>
          <p:cNvSpPr txBox="1"/>
          <p:nvPr/>
        </p:nvSpPr>
        <p:spPr>
          <a:xfrm>
            <a:off x="0" y="218155"/>
            <a:ext cx="765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히스토그램 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스트래칭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92A1EC-FA1C-4E28-B826-0E2E9AB192D1}"/>
              </a:ext>
            </a:extLst>
          </p:cNvPr>
          <p:cNvSpPr txBox="1"/>
          <p:nvPr/>
        </p:nvSpPr>
        <p:spPr>
          <a:xfrm>
            <a:off x="521492" y="1434848"/>
            <a:ext cx="11041857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알고리즘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sz="1800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low, high :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R,G,B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의 최소값이 들어간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1x3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리스트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c in 3</a:t>
            </a: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for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forj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         out = (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inImage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[c] - low[c]) / (high[c] - low[c]) * 255</a:t>
            </a: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 (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언더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오버플로우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처리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outImage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out</a:t>
            </a:r>
          </a:p>
        </p:txBody>
      </p:sp>
    </p:spTree>
    <p:extLst>
      <p:ext uri="{BB962C8B-B14F-4D97-AF65-F5344CB8AC3E}">
        <p14:creationId xmlns:p14="http://schemas.microsoft.com/office/powerpoint/2010/main" val="41467686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A7D26-EBA5-4050-B053-42FAF6207E4C}"/>
              </a:ext>
            </a:extLst>
          </p:cNvPr>
          <p:cNvSpPr txBox="1"/>
          <p:nvPr/>
        </p:nvSpPr>
        <p:spPr>
          <a:xfrm>
            <a:off x="11347738" y="6470567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56/61</a:t>
            </a:r>
            <a:endParaRPr lang="en-US" sz="10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75B58-9C1A-44F1-95C5-BB1F9F0B1AFA}"/>
              </a:ext>
            </a:extLst>
          </p:cNvPr>
          <p:cNvSpPr txBox="1"/>
          <p:nvPr/>
        </p:nvSpPr>
        <p:spPr>
          <a:xfrm>
            <a:off x="8361307" y="79656"/>
            <a:ext cx="383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미니 프로젝트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(Vol 1)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E3C93-9293-440E-B61A-4878D561C13B}"/>
              </a:ext>
            </a:extLst>
          </p:cNvPr>
          <p:cNvSpPr txBox="1"/>
          <p:nvPr/>
        </p:nvSpPr>
        <p:spPr>
          <a:xfrm>
            <a:off x="0" y="218155"/>
            <a:ext cx="765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히스토그램 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앤드인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탐색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1AD180-D98F-47C7-B9FF-BD6573D9A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06" y="927017"/>
            <a:ext cx="4895850" cy="5562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49C5EFC-9EE4-4FD0-8078-2CC3DF766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646" y="927017"/>
            <a:ext cx="489585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7398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A7D26-EBA5-4050-B053-42FAF6207E4C}"/>
              </a:ext>
            </a:extLst>
          </p:cNvPr>
          <p:cNvSpPr txBox="1"/>
          <p:nvPr/>
        </p:nvSpPr>
        <p:spPr>
          <a:xfrm>
            <a:off x="11347738" y="6470567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57/61</a:t>
            </a:r>
            <a:endParaRPr lang="en-US" sz="10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75B58-9C1A-44F1-95C5-BB1F9F0B1AFA}"/>
              </a:ext>
            </a:extLst>
          </p:cNvPr>
          <p:cNvSpPr txBox="1"/>
          <p:nvPr/>
        </p:nvSpPr>
        <p:spPr>
          <a:xfrm>
            <a:off x="8361307" y="79656"/>
            <a:ext cx="383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미니 프로젝트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(Vol 1)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E3C93-9293-440E-B61A-4878D561C13B}"/>
              </a:ext>
            </a:extLst>
          </p:cNvPr>
          <p:cNvSpPr txBox="1"/>
          <p:nvPr/>
        </p:nvSpPr>
        <p:spPr>
          <a:xfrm>
            <a:off x="0" y="218155"/>
            <a:ext cx="765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히스토그램 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앤드인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탐색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92A1EC-FA1C-4E28-B826-0E2E9AB192D1}"/>
              </a:ext>
            </a:extLst>
          </p:cNvPr>
          <p:cNvSpPr txBox="1"/>
          <p:nvPr/>
        </p:nvSpPr>
        <p:spPr>
          <a:xfrm>
            <a:off x="521492" y="1434848"/>
            <a:ext cx="11041857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알고리즘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sz="1800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low, high :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R,G,B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의 최소값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+ 32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가 들어간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1x3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리스트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c in 3</a:t>
            </a: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for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for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         out = (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inImage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[c] - low[c]) / (high[c] - low[c]) * 255</a:t>
            </a: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 (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언더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오버플로우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처리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outImage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out</a:t>
            </a:r>
          </a:p>
        </p:txBody>
      </p:sp>
    </p:spTree>
    <p:extLst>
      <p:ext uri="{BB962C8B-B14F-4D97-AF65-F5344CB8AC3E}">
        <p14:creationId xmlns:p14="http://schemas.microsoft.com/office/powerpoint/2010/main" val="39444848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A7D26-EBA5-4050-B053-42FAF6207E4C}"/>
              </a:ext>
            </a:extLst>
          </p:cNvPr>
          <p:cNvSpPr txBox="1"/>
          <p:nvPr/>
        </p:nvSpPr>
        <p:spPr>
          <a:xfrm>
            <a:off x="11347738" y="6470567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58/61</a:t>
            </a:r>
            <a:endParaRPr lang="en-US" sz="10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75B58-9C1A-44F1-95C5-BB1F9F0B1AFA}"/>
              </a:ext>
            </a:extLst>
          </p:cNvPr>
          <p:cNvSpPr txBox="1"/>
          <p:nvPr/>
        </p:nvSpPr>
        <p:spPr>
          <a:xfrm>
            <a:off x="8361307" y="79656"/>
            <a:ext cx="383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미니 프로젝트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(Vol 1)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E3C93-9293-440E-B61A-4878D561C13B}"/>
              </a:ext>
            </a:extLst>
          </p:cNvPr>
          <p:cNvSpPr txBox="1"/>
          <p:nvPr/>
        </p:nvSpPr>
        <p:spPr>
          <a:xfrm>
            <a:off x="0" y="218155"/>
            <a:ext cx="765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히스토그램 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평활화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1AD180-D98F-47C7-B9FF-BD6573D9A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06" y="927017"/>
            <a:ext cx="4895850" cy="5562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C3C5AF6-890B-4737-B103-8DD94FC93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646" y="927017"/>
            <a:ext cx="489585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33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/>
          <p:cNvGrpSpPr/>
          <p:nvPr/>
        </p:nvGrpSpPr>
        <p:grpSpPr>
          <a:xfrm>
            <a:off x="999460" y="1026384"/>
            <a:ext cx="3540807" cy="5145816"/>
            <a:chOff x="8549960" y="1667271"/>
            <a:chExt cx="3540807" cy="5145816"/>
          </a:xfrm>
          <a:solidFill>
            <a:schemeClr val="accent6"/>
          </a:solidFill>
        </p:grpSpPr>
        <p:sp>
          <p:nvSpPr>
            <p:cNvPr id="26" name="Freeform 55"/>
            <p:cNvSpPr>
              <a:spLocks noEditPoints="1"/>
            </p:cNvSpPr>
            <p:nvPr/>
          </p:nvSpPr>
          <p:spPr bwMode="auto">
            <a:xfrm>
              <a:off x="11738448" y="4076742"/>
              <a:ext cx="342533" cy="319044"/>
            </a:xfrm>
            <a:custGeom>
              <a:avLst/>
              <a:gdLst>
                <a:gd name="T0" fmla="*/ 53 w 107"/>
                <a:gd name="T1" fmla="*/ 13 h 100"/>
                <a:gd name="T2" fmla="*/ 37 w 107"/>
                <a:gd name="T3" fmla="*/ 16 h 100"/>
                <a:gd name="T4" fmla="*/ 24 w 107"/>
                <a:gd name="T5" fmla="*/ 23 h 100"/>
                <a:gd name="T6" fmla="*/ 13 w 107"/>
                <a:gd name="T7" fmla="*/ 43 h 100"/>
                <a:gd name="T8" fmla="*/ 17 w 107"/>
                <a:gd name="T9" fmla="*/ 55 h 100"/>
                <a:gd name="T10" fmla="*/ 27 w 107"/>
                <a:gd name="T11" fmla="*/ 66 h 100"/>
                <a:gd name="T12" fmla="*/ 33 w 107"/>
                <a:gd name="T13" fmla="*/ 75 h 100"/>
                <a:gd name="T14" fmla="*/ 33 w 107"/>
                <a:gd name="T15" fmla="*/ 79 h 100"/>
                <a:gd name="T16" fmla="*/ 36 w 107"/>
                <a:gd name="T17" fmla="*/ 77 h 100"/>
                <a:gd name="T18" fmla="*/ 45 w 107"/>
                <a:gd name="T19" fmla="*/ 73 h 100"/>
                <a:gd name="T20" fmla="*/ 47 w 107"/>
                <a:gd name="T21" fmla="*/ 73 h 100"/>
                <a:gd name="T22" fmla="*/ 53 w 107"/>
                <a:gd name="T23" fmla="*/ 73 h 100"/>
                <a:gd name="T24" fmla="*/ 70 w 107"/>
                <a:gd name="T25" fmla="*/ 71 h 100"/>
                <a:gd name="T26" fmla="*/ 83 w 107"/>
                <a:gd name="T27" fmla="*/ 64 h 100"/>
                <a:gd name="T28" fmla="*/ 93 w 107"/>
                <a:gd name="T29" fmla="*/ 43 h 100"/>
                <a:gd name="T30" fmla="*/ 83 w 107"/>
                <a:gd name="T31" fmla="*/ 23 h 100"/>
                <a:gd name="T32" fmla="*/ 70 w 107"/>
                <a:gd name="T33" fmla="*/ 16 h 100"/>
                <a:gd name="T34" fmla="*/ 53 w 107"/>
                <a:gd name="T35" fmla="*/ 13 h 100"/>
                <a:gd name="T36" fmla="*/ 53 w 107"/>
                <a:gd name="T37" fmla="*/ 0 h 100"/>
                <a:gd name="T38" fmla="*/ 53 w 107"/>
                <a:gd name="T39" fmla="*/ 0 h 100"/>
                <a:gd name="T40" fmla="*/ 107 w 107"/>
                <a:gd name="T41" fmla="*/ 43 h 100"/>
                <a:gd name="T42" fmla="*/ 53 w 107"/>
                <a:gd name="T43" fmla="*/ 87 h 100"/>
                <a:gd name="T44" fmla="*/ 45 w 107"/>
                <a:gd name="T45" fmla="*/ 86 h 100"/>
                <a:gd name="T46" fmla="*/ 7 w 107"/>
                <a:gd name="T47" fmla="*/ 100 h 100"/>
                <a:gd name="T48" fmla="*/ 7 w 107"/>
                <a:gd name="T49" fmla="*/ 97 h 100"/>
                <a:gd name="T50" fmla="*/ 20 w 107"/>
                <a:gd name="T51" fmla="*/ 80 h 100"/>
                <a:gd name="T52" fmla="*/ 20 w 107"/>
                <a:gd name="T53" fmla="*/ 77 h 100"/>
                <a:gd name="T54" fmla="*/ 0 w 107"/>
                <a:gd name="T55" fmla="*/ 43 h 100"/>
                <a:gd name="T56" fmla="*/ 53 w 107"/>
                <a:gd name="T5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7" h="100">
                  <a:moveTo>
                    <a:pt x="53" y="13"/>
                  </a:moveTo>
                  <a:cubicBezTo>
                    <a:pt x="48" y="13"/>
                    <a:pt x="42" y="14"/>
                    <a:pt x="37" y="16"/>
                  </a:cubicBezTo>
                  <a:cubicBezTo>
                    <a:pt x="32" y="18"/>
                    <a:pt x="28" y="20"/>
                    <a:pt x="24" y="23"/>
                  </a:cubicBezTo>
                  <a:cubicBezTo>
                    <a:pt x="17" y="29"/>
                    <a:pt x="13" y="36"/>
                    <a:pt x="13" y="43"/>
                  </a:cubicBezTo>
                  <a:cubicBezTo>
                    <a:pt x="13" y="48"/>
                    <a:pt x="14" y="52"/>
                    <a:pt x="17" y="55"/>
                  </a:cubicBezTo>
                  <a:cubicBezTo>
                    <a:pt x="19" y="59"/>
                    <a:pt x="23" y="63"/>
                    <a:pt x="27" y="66"/>
                  </a:cubicBezTo>
                  <a:cubicBezTo>
                    <a:pt x="30" y="68"/>
                    <a:pt x="32" y="71"/>
                    <a:pt x="33" y="75"/>
                  </a:cubicBezTo>
                  <a:cubicBezTo>
                    <a:pt x="33" y="76"/>
                    <a:pt x="33" y="78"/>
                    <a:pt x="33" y="79"/>
                  </a:cubicBezTo>
                  <a:cubicBezTo>
                    <a:pt x="34" y="78"/>
                    <a:pt x="35" y="78"/>
                    <a:pt x="36" y="77"/>
                  </a:cubicBezTo>
                  <a:cubicBezTo>
                    <a:pt x="38" y="74"/>
                    <a:pt x="42" y="73"/>
                    <a:pt x="45" y="73"/>
                  </a:cubicBezTo>
                  <a:cubicBezTo>
                    <a:pt x="46" y="73"/>
                    <a:pt x="46" y="73"/>
                    <a:pt x="47" y="73"/>
                  </a:cubicBezTo>
                  <a:cubicBezTo>
                    <a:pt x="49" y="73"/>
                    <a:pt x="51" y="73"/>
                    <a:pt x="53" y="73"/>
                  </a:cubicBezTo>
                  <a:cubicBezTo>
                    <a:pt x="59" y="73"/>
                    <a:pt x="65" y="73"/>
                    <a:pt x="70" y="71"/>
                  </a:cubicBezTo>
                  <a:cubicBezTo>
                    <a:pt x="75" y="69"/>
                    <a:pt x="79" y="67"/>
                    <a:pt x="83" y="64"/>
                  </a:cubicBezTo>
                  <a:cubicBezTo>
                    <a:pt x="90" y="58"/>
                    <a:pt x="93" y="51"/>
                    <a:pt x="93" y="43"/>
                  </a:cubicBezTo>
                  <a:cubicBezTo>
                    <a:pt x="93" y="36"/>
                    <a:pt x="90" y="29"/>
                    <a:pt x="83" y="23"/>
                  </a:cubicBezTo>
                  <a:cubicBezTo>
                    <a:pt x="79" y="20"/>
                    <a:pt x="75" y="18"/>
                    <a:pt x="70" y="16"/>
                  </a:cubicBezTo>
                  <a:cubicBezTo>
                    <a:pt x="65" y="14"/>
                    <a:pt x="59" y="13"/>
                    <a:pt x="53" y="13"/>
                  </a:cubicBezTo>
                  <a:close/>
                  <a:moveTo>
                    <a:pt x="53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83" y="0"/>
                    <a:pt x="107" y="19"/>
                    <a:pt x="107" y="43"/>
                  </a:cubicBezTo>
                  <a:cubicBezTo>
                    <a:pt x="107" y="67"/>
                    <a:pt x="83" y="87"/>
                    <a:pt x="53" y="87"/>
                  </a:cubicBezTo>
                  <a:cubicBezTo>
                    <a:pt x="51" y="87"/>
                    <a:pt x="48" y="87"/>
                    <a:pt x="45" y="86"/>
                  </a:cubicBezTo>
                  <a:cubicBezTo>
                    <a:pt x="34" y="98"/>
                    <a:pt x="20" y="100"/>
                    <a:pt x="7" y="100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14" y="94"/>
                    <a:pt x="20" y="87"/>
                    <a:pt x="20" y="80"/>
                  </a:cubicBezTo>
                  <a:cubicBezTo>
                    <a:pt x="20" y="79"/>
                    <a:pt x="20" y="78"/>
                    <a:pt x="20" y="77"/>
                  </a:cubicBezTo>
                  <a:cubicBezTo>
                    <a:pt x="8" y="69"/>
                    <a:pt x="0" y="57"/>
                    <a:pt x="0" y="43"/>
                  </a:cubicBezTo>
                  <a:cubicBezTo>
                    <a:pt x="0" y="19"/>
                    <a:pt x="24" y="0"/>
                    <a:pt x="5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56"/>
            <p:cNvSpPr>
              <a:spLocks noEditPoints="1"/>
            </p:cNvSpPr>
            <p:nvPr/>
          </p:nvSpPr>
          <p:spPr bwMode="auto">
            <a:xfrm>
              <a:off x="11501612" y="4250944"/>
              <a:ext cx="215306" cy="215306"/>
            </a:xfrm>
            <a:custGeom>
              <a:avLst/>
              <a:gdLst>
                <a:gd name="T0" fmla="*/ 62 w 67"/>
                <a:gd name="T1" fmla="*/ 17 h 67"/>
                <a:gd name="T2" fmla="*/ 67 w 67"/>
                <a:gd name="T3" fmla="*/ 13 h 67"/>
                <a:gd name="T4" fmla="*/ 67 w 67"/>
                <a:gd name="T5" fmla="*/ 5 h 67"/>
                <a:gd name="T6" fmla="*/ 58 w 67"/>
                <a:gd name="T7" fmla="*/ 5 h 67"/>
                <a:gd name="T8" fmla="*/ 58 w 67"/>
                <a:gd name="T9" fmla="*/ 0 h 67"/>
                <a:gd name="T10" fmla="*/ 4 w 67"/>
                <a:gd name="T11" fmla="*/ 0 h 67"/>
                <a:gd name="T12" fmla="*/ 0 w 67"/>
                <a:gd name="T13" fmla="*/ 5 h 67"/>
                <a:gd name="T14" fmla="*/ 0 w 67"/>
                <a:gd name="T15" fmla="*/ 63 h 67"/>
                <a:gd name="T16" fmla="*/ 4 w 67"/>
                <a:gd name="T17" fmla="*/ 67 h 67"/>
                <a:gd name="T18" fmla="*/ 58 w 67"/>
                <a:gd name="T19" fmla="*/ 67 h 67"/>
                <a:gd name="T20" fmla="*/ 58 w 67"/>
                <a:gd name="T21" fmla="*/ 50 h 67"/>
                <a:gd name="T22" fmla="*/ 62 w 67"/>
                <a:gd name="T23" fmla="*/ 50 h 67"/>
                <a:gd name="T24" fmla="*/ 67 w 67"/>
                <a:gd name="T25" fmla="*/ 46 h 67"/>
                <a:gd name="T26" fmla="*/ 67 w 67"/>
                <a:gd name="T27" fmla="*/ 38 h 67"/>
                <a:gd name="T28" fmla="*/ 58 w 67"/>
                <a:gd name="T29" fmla="*/ 38 h 67"/>
                <a:gd name="T30" fmla="*/ 58 w 67"/>
                <a:gd name="T31" fmla="*/ 34 h 67"/>
                <a:gd name="T32" fmla="*/ 62 w 67"/>
                <a:gd name="T33" fmla="*/ 34 h 67"/>
                <a:gd name="T34" fmla="*/ 67 w 67"/>
                <a:gd name="T35" fmla="*/ 30 h 67"/>
                <a:gd name="T36" fmla="*/ 67 w 67"/>
                <a:gd name="T37" fmla="*/ 21 h 67"/>
                <a:gd name="T38" fmla="*/ 58 w 67"/>
                <a:gd name="T39" fmla="*/ 21 h 67"/>
                <a:gd name="T40" fmla="*/ 58 w 67"/>
                <a:gd name="T41" fmla="*/ 17 h 67"/>
                <a:gd name="T42" fmla="*/ 62 w 67"/>
                <a:gd name="T43" fmla="*/ 17 h 67"/>
                <a:gd name="T44" fmla="*/ 37 w 67"/>
                <a:gd name="T45" fmla="*/ 17 h 67"/>
                <a:gd name="T46" fmla="*/ 46 w 67"/>
                <a:gd name="T47" fmla="*/ 25 h 67"/>
                <a:gd name="T48" fmla="*/ 37 w 67"/>
                <a:gd name="T49" fmla="*/ 34 h 67"/>
                <a:gd name="T50" fmla="*/ 29 w 67"/>
                <a:gd name="T51" fmla="*/ 25 h 67"/>
                <a:gd name="T52" fmla="*/ 37 w 67"/>
                <a:gd name="T53" fmla="*/ 17 h 67"/>
                <a:gd name="T54" fmla="*/ 16 w 67"/>
                <a:gd name="T55" fmla="*/ 63 h 67"/>
                <a:gd name="T56" fmla="*/ 12 w 67"/>
                <a:gd name="T57" fmla="*/ 63 h 67"/>
                <a:gd name="T58" fmla="*/ 12 w 67"/>
                <a:gd name="T59" fmla="*/ 5 h 67"/>
                <a:gd name="T60" fmla="*/ 16 w 67"/>
                <a:gd name="T61" fmla="*/ 5 h 67"/>
                <a:gd name="T62" fmla="*/ 16 w 67"/>
                <a:gd name="T63" fmla="*/ 63 h 67"/>
                <a:gd name="T64" fmla="*/ 50 w 67"/>
                <a:gd name="T65" fmla="*/ 50 h 67"/>
                <a:gd name="T66" fmla="*/ 25 w 67"/>
                <a:gd name="T67" fmla="*/ 50 h 67"/>
                <a:gd name="T68" fmla="*/ 25 w 67"/>
                <a:gd name="T69" fmla="*/ 46 h 67"/>
                <a:gd name="T70" fmla="*/ 33 w 67"/>
                <a:gd name="T71" fmla="*/ 38 h 67"/>
                <a:gd name="T72" fmla="*/ 33 w 67"/>
                <a:gd name="T73" fmla="*/ 38 h 67"/>
                <a:gd name="T74" fmla="*/ 41 w 67"/>
                <a:gd name="T75" fmla="*/ 38 h 67"/>
                <a:gd name="T76" fmla="*/ 50 w 67"/>
                <a:gd name="T77" fmla="*/ 46 h 67"/>
                <a:gd name="T78" fmla="*/ 50 w 67"/>
                <a:gd name="T79" fmla="*/ 5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7" h="67">
                  <a:moveTo>
                    <a:pt x="62" y="17"/>
                  </a:moveTo>
                  <a:cubicBezTo>
                    <a:pt x="65" y="17"/>
                    <a:pt x="67" y="15"/>
                    <a:pt x="67" y="13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5"/>
                    <a:pt x="2" y="67"/>
                    <a:pt x="4" y="67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62" y="50"/>
                    <a:pt x="62" y="50"/>
                    <a:pt x="62" y="50"/>
                  </a:cubicBezTo>
                  <a:cubicBezTo>
                    <a:pt x="65" y="50"/>
                    <a:pt x="67" y="49"/>
                    <a:pt x="67" y="46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5" y="34"/>
                    <a:pt x="67" y="32"/>
                    <a:pt x="67" y="30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17"/>
                    <a:pt x="58" y="17"/>
                    <a:pt x="58" y="17"/>
                  </a:cubicBezTo>
                  <a:lnTo>
                    <a:pt x="62" y="17"/>
                  </a:lnTo>
                  <a:close/>
                  <a:moveTo>
                    <a:pt x="37" y="17"/>
                  </a:moveTo>
                  <a:cubicBezTo>
                    <a:pt x="42" y="17"/>
                    <a:pt x="46" y="21"/>
                    <a:pt x="46" y="25"/>
                  </a:cubicBezTo>
                  <a:cubicBezTo>
                    <a:pt x="46" y="30"/>
                    <a:pt x="42" y="34"/>
                    <a:pt x="37" y="34"/>
                  </a:cubicBezTo>
                  <a:cubicBezTo>
                    <a:pt x="33" y="34"/>
                    <a:pt x="29" y="30"/>
                    <a:pt x="29" y="25"/>
                  </a:cubicBezTo>
                  <a:cubicBezTo>
                    <a:pt x="29" y="21"/>
                    <a:pt x="33" y="17"/>
                    <a:pt x="37" y="17"/>
                  </a:cubicBezTo>
                  <a:close/>
                  <a:moveTo>
                    <a:pt x="16" y="63"/>
                  </a:moveTo>
                  <a:cubicBezTo>
                    <a:pt x="12" y="63"/>
                    <a:pt x="12" y="63"/>
                    <a:pt x="12" y="63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6" y="5"/>
                    <a:pt x="16" y="5"/>
                    <a:pt x="16" y="5"/>
                  </a:cubicBezTo>
                  <a:lnTo>
                    <a:pt x="16" y="63"/>
                  </a:lnTo>
                  <a:close/>
                  <a:moveTo>
                    <a:pt x="50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8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6" y="38"/>
                    <a:pt x="50" y="42"/>
                    <a:pt x="50" y="46"/>
                  </a:cubicBezTo>
                  <a:lnTo>
                    <a:pt x="50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57"/>
            <p:cNvSpPr>
              <a:spLocks noEditPoints="1"/>
            </p:cNvSpPr>
            <p:nvPr/>
          </p:nvSpPr>
          <p:spPr bwMode="auto">
            <a:xfrm>
              <a:off x="11869589" y="3663746"/>
              <a:ext cx="185947" cy="182031"/>
            </a:xfrm>
            <a:custGeom>
              <a:avLst/>
              <a:gdLst>
                <a:gd name="T0" fmla="*/ 58 w 58"/>
                <a:gd name="T1" fmla="*/ 29 h 57"/>
                <a:gd name="T2" fmla="*/ 29 w 58"/>
                <a:gd name="T3" fmla="*/ 57 h 57"/>
                <a:gd name="T4" fmla="*/ 0 w 58"/>
                <a:gd name="T5" fmla="*/ 29 h 57"/>
                <a:gd name="T6" fmla="*/ 29 w 58"/>
                <a:gd name="T7" fmla="*/ 0 h 57"/>
                <a:gd name="T8" fmla="*/ 58 w 58"/>
                <a:gd name="T9" fmla="*/ 29 h 57"/>
                <a:gd name="T10" fmla="*/ 6 w 58"/>
                <a:gd name="T11" fmla="*/ 29 h 57"/>
                <a:gd name="T12" fmla="*/ 29 w 58"/>
                <a:gd name="T13" fmla="*/ 52 h 57"/>
                <a:gd name="T14" fmla="*/ 52 w 58"/>
                <a:gd name="T15" fmla="*/ 29 h 57"/>
                <a:gd name="T16" fmla="*/ 29 w 58"/>
                <a:gd name="T17" fmla="*/ 6 h 57"/>
                <a:gd name="T18" fmla="*/ 6 w 58"/>
                <a:gd name="T19" fmla="*/ 29 h 57"/>
                <a:gd name="T20" fmla="*/ 32 w 58"/>
                <a:gd name="T21" fmla="*/ 12 h 57"/>
                <a:gd name="T22" fmla="*/ 46 w 58"/>
                <a:gd name="T23" fmla="*/ 26 h 57"/>
                <a:gd name="T24" fmla="*/ 46 w 58"/>
                <a:gd name="T25" fmla="*/ 31 h 57"/>
                <a:gd name="T26" fmla="*/ 41 w 58"/>
                <a:gd name="T27" fmla="*/ 31 h 57"/>
                <a:gd name="T28" fmla="*/ 33 w 58"/>
                <a:gd name="T29" fmla="*/ 23 h 57"/>
                <a:gd name="T30" fmla="*/ 33 w 58"/>
                <a:gd name="T31" fmla="*/ 43 h 57"/>
                <a:gd name="T32" fmla="*/ 29 w 58"/>
                <a:gd name="T33" fmla="*/ 47 h 57"/>
                <a:gd name="T34" fmla="*/ 25 w 58"/>
                <a:gd name="T35" fmla="*/ 43 h 57"/>
                <a:gd name="T36" fmla="*/ 25 w 58"/>
                <a:gd name="T37" fmla="*/ 23 h 57"/>
                <a:gd name="T38" fmla="*/ 17 w 58"/>
                <a:gd name="T39" fmla="*/ 31 h 57"/>
                <a:gd name="T40" fmla="*/ 12 w 58"/>
                <a:gd name="T41" fmla="*/ 31 h 57"/>
                <a:gd name="T42" fmla="*/ 11 w 58"/>
                <a:gd name="T43" fmla="*/ 29 h 57"/>
                <a:gd name="T44" fmla="*/ 12 w 58"/>
                <a:gd name="T45" fmla="*/ 26 h 57"/>
                <a:gd name="T46" fmla="*/ 27 w 58"/>
                <a:gd name="T47" fmla="*/ 12 h 57"/>
                <a:gd name="T48" fmla="*/ 32 w 58"/>
                <a:gd name="T49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8" h="57">
                  <a:moveTo>
                    <a:pt x="58" y="29"/>
                  </a:moveTo>
                  <a:cubicBezTo>
                    <a:pt x="58" y="45"/>
                    <a:pt x="45" y="57"/>
                    <a:pt x="29" y="57"/>
                  </a:cubicBezTo>
                  <a:cubicBezTo>
                    <a:pt x="13" y="57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lose/>
                  <a:moveTo>
                    <a:pt x="6" y="29"/>
                  </a:moveTo>
                  <a:cubicBezTo>
                    <a:pt x="6" y="42"/>
                    <a:pt x="16" y="52"/>
                    <a:pt x="29" y="52"/>
                  </a:cubicBezTo>
                  <a:cubicBezTo>
                    <a:pt x="42" y="52"/>
                    <a:pt x="52" y="42"/>
                    <a:pt x="52" y="29"/>
                  </a:cubicBezTo>
                  <a:cubicBezTo>
                    <a:pt x="52" y="16"/>
                    <a:pt x="42" y="6"/>
                    <a:pt x="29" y="6"/>
                  </a:cubicBezTo>
                  <a:cubicBezTo>
                    <a:pt x="16" y="6"/>
                    <a:pt x="6" y="16"/>
                    <a:pt x="6" y="29"/>
                  </a:cubicBezTo>
                  <a:close/>
                  <a:moveTo>
                    <a:pt x="32" y="12"/>
                  </a:moveTo>
                  <a:cubicBezTo>
                    <a:pt x="46" y="26"/>
                    <a:pt x="46" y="26"/>
                    <a:pt x="46" y="26"/>
                  </a:cubicBezTo>
                  <a:cubicBezTo>
                    <a:pt x="47" y="28"/>
                    <a:pt x="47" y="30"/>
                    <a:pt x="46" y="31"/>
                  </a:cubicBezTo>
                  <a:cubicBezTo>
                    <a:pt x="45" y="33"/>
                    <a:pt x="42" y="33"/>
                    <a:pt x="41" y="31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5"/>
                    <a:pt x="31" y="47"/>
                    <a:pt x="29" y="47"/>
                  </a:cubicBezTo>
                  <a:cubicBezTo>
                    <a:pt x="27" y="47"/>
                    <a:pt x="25" y="45"/>
                    <a:pt x="25" y="4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6" y="33"/>
                    <a:pt x="14" y="33"/>
                    <a:pt x="12" y="31"/>
                  </a:cubicBezTo>
                  <a:cubicBezTo>
                    <a:pt x="12" y="31"/>
                    <a:pt x="11" y="30"/>
                    <a:pt x="11" y="29"/>
                  </a:cubicBezTo>
                  <a:cubicBezTo>
                    <a:pt x="11" y="28"/>
                    <a:pt x="12" y="27"/>
                    <a:pt x="12" y="26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8" y="11"/>
                    <a:pt x="30" y="11"/>
                    <a:pt x="3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58"/>
            <p:cNvSpPr>
              <a:spLocks noEditPoints="1"/>
            </p:cNvSpPr>
            <p:nvPr/>
          </p:nvSpPr>
          <p:spPr bwMode="auto">
            <a:xfrm>
              <a:off x="11838272" y="3890796"/>
              <a:ext cx="146800" cy="146799"/>
            </a:xfrm>
            <a:custGeom>
              <a:avLst/>
              <a:gdLst>
                <a:gd name="T0" fmla="*/ 3 w 46"/>
                <a:gd name="T1" fmla="*/ 0 h 46"/>
                <a:gd name="T2" fmla="*/ 20 w 46"/>
                <a:gd name="T3" fmla="*/ 0 h 46"/>
                <a:gd name="T4" fmla="*/ 20 w 46"/>
                <a:gd name="T5" fmla="*/ 3 h 46"/>
                <a:gd name="T6" fmla="*/ 3 w 46"/>
                <a:gd name="T7" fmla="*/ 3 h 46"/>
                <a:gd name="T8" fmla="*/ 3 w 46"/>
                <a:gd name="T9" fmla="*/ 0 h 46"/>
                <a:gd name="T10" fmla="*/ 26 w 46"/>
                <a:gd name="T11" fmla="*/ 0 h 46"/>
                <a:gd name="T12" fmla="*/ 43 w 46"/>
                <a:gd name="T13" fmla="*/ 0 h 46"/>
                <a:gd name="T14" fmla="*/ 43 w 46"/>
                <a:gd name="T15" fmla="*/ 3 h 46"/>
                <a:gd name="T16" fmla="*/ 26 w 46"/>
                <a:gd name="T17" fmla="*/ 3 h 46"/>
                <a:gd name="T18" fmla="*/ 26 w 46"/>
                <a:gd name="T19" fmla="*/ 0 h 46"/>
                <a:gd name="T20" fmla="*/ 43 w 46"/>
                <a:gd name="T21" fmla="*/ 14 h 46"/>
                <a:gd name="T22" fmla="*/ 41 w 46"/>
                <a:gd name="T23" fmla="*/ 14 h 46"/>
                <a:gd name="T24" fmla="*/ 41 w 46"/>
                <a:gd name="T25" fmla="*/ 3 h 46"/>
                <a:gd name="T26" fmla="*/ 29 w 46"/>
                <a:gd name="T27" fmla="*/ 3 h 46"/>
                <a:gd name="T28" fmla="*/ 29 w 46"/>
                <a:gd name="T29" fmla="*/ 14 h 46"/>
                <a:gd name="T30" fmla="*/ 17 w 46"/>
                <a:gd name="T31" fmla="*/ 14 h 46"/>
                <a:gd name="T32" fmla="*/ 17 w 46"/>
                <a:gd name="T33" fmla="*/ 3 h 46"/>
                <a:gd name="T34" fmla="*/ 6 w 46"/>
                <a:gd name="T35" fmla="*/ 3 h 46"/>
                <a:gd name="T36" fmla="*/ 6 w 46"/>
                <a:gd name="T37" fmla="*/ 14 h 46"/>
                <a:gd name="T38" fmla="*/ 3 w 46"/>
                <a:gd name="T39" fmla="*/ 14 h 46"/>
                <a:gd name="T40" fmla="*/ 0 w 46"/>
                <a:gd name="T41" fmla="*/ 18 h 46"/>
                <a:gd name="T42" fmla="*/ 0 w 46"/>
                <a:gd name="T43" fmla="*/ 43 h 46"/>
                <a:gd name="T44" fmla="*/ 3 w 46"/>
                <a:gd name="T45" fmla="*/ 46 h 46"/>
                <a:gd name="T46" fmla="*/ 17 w 46"/>
                <a:gd name="T47" fmla="*/ 46 h 46"/>
                <a:gd name="T48" fmla="*/ 20 w 46"/>
                <a:gd name="T49" fmla="*/ 43 h 46"/>
                <a:gd name="T50" fmla="*/ 20 w 46"/>
                <a:gd name="T51" fmla="*/ 26 h 46"/>
                <a:gd name="T52" fmla="*/ 26 w 46"/>
                <a:gd name="T53" fmla="*/ 26 h 46"/>
                <a:gd name="T54" fmla="*/ 26 w 46"/>
                <a:gd name="T55" fmla="*/ 43 h 46"/>
                <a:gd name="T56" fmla="*/ 29 w 46"/>
                <a:gd name="T57" fmla="*/ 46 h 46"/>
                <a:gd name="T58" fmla="*/ 43 w 46"/>
                <a:gd name="T59" fmla="*/ 46 h 46"/>
                <a:gd name="T60" fmla="*/ 46 w 46"/>
                <a:gd name="T61" fmla="*/ 43 h 46"/>
                <a:gd name="T62" fmla="*/ 46 w 46"/>
                <a:gd name="T63" fmla="*/ 18 h 46"/>
                <a:gd name="T64" fmla="*/ 43 w 46"/>
                <a:gd name="T65" fmla="*/ 14 h 46"/>
                <a:gd name="T66" fmla="*/ 16 w 46"/>
                <a:gd name="T67" fmla="*/ 43 h 46"/>
                <a:gd name="T68" fmla="*/ 5 w 46"/>
                <a:gd name="T69" fmla="*/ 43 h 46"/>
                <a:gd name="T70" fmla="*/ 3 w 46"/>
                <a:gd name="T71" fmla="*/ 42 h 46"/>
                <a:gd name="T72" fmla="*/ 5 w 46"/>
                <a:gd name="T73" fmla="*/ 40 h 46"/>
                <a:gd name="T74" fmla="*/ 16 w 46"/>
                <a:gd name="T75" fmla="*/ 40 h 46"/>
                <a:gd name="T76" fmla="*/ 17 w 46"/>
                <a:gd name="T77" fmla="*/ 42 h 46"/>
                <a:gd name="T78" fmla="*/ 16 w 46"/>
                <a:gd name="T79" fmla="*/ 43 h 46"/>
                <a:gd name="T80" fmla="*/ 25 w 46"/>
                <a:gd name="T81" fmla="*/ 23 h 46"/>
                <a:gd name="T82" fmla="*/ 22 w 46"/>
                <a:gd name="T83" fmla="*/ 23 h 46"/>
                <a:gd name="T84" fmla="*/ 20 w 46"/>
                <a:gd name="T85" fmla="*/ 22 h 46"/>
                <a:gd name="T86" fmla="*/ 22 w 46"/>
                <a:gd name="T87" fmla="*/ 20 h 46"/>
                <a:gd name="T88" fmla="*/ 25 w 46"/>
                <a:gd name="T89" fmla="*/ 20 h 46"/>
                <a:gd name="T90" fmla="*/ 26 w 46"/>
                <a:gd name="T91" fmla="*/ 22 h 46"/>
                <a:gd name="T92" fmla="*/ 25 w 46"/>
                <a:gd name="T93" fmla="*/ 23 h 46"/>
                <a:gd name="T94" fmla="*/ 42 w 46"/>
                <a:gd name="T95" fmla="*/ 43 h 46"/>
                <a:gd name="T96" fmla="*/ 31 w 46"/>
                <a:gd name="T97" fmla="*/ 43 h 46"/>
                <a:gd name="T98" fmla="*/ 29 w 46"/>
                <a:gd name="T99" fmla="*/ 42 h 46"/>
                <a:gd name="T100" fmla="*/ 31 w 46"/>
                <a:gd name="T101" fmla="*/ 40 h 46"/>
                <a:gd name="T102" fmla="*/ 42 w 46"/>
                <a:gd name="T103" fmla="*/ 40 h 46"/>
                <a:gd name="T104" fmla="*/ 43 w 46"/>
                <a:gd name="T105" fmla="*/ 42 h 46"/>
                <a:gd name="T106" fmla="*/ 42 w 46"/>
                <a:gd name="T107" fmla="*/ 4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" h="46">
                  <a:moveTo>
                    <a:pt x="3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3" y="3"/>
                    <a:pt x="3" y="3"/>
                    <a:pt x="3" y="3"/>
                  </a:cubicBezTo>
                  <a:lnTo>
                    <a:pt x="3" y="0"/>
                  </a:lnTo>
                  <a:close/>
                  <a:moveTo>
                    <a:pt x="26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26" y="3"/>
                    <a:pt x="26" y="3"/>
                    <a:pt x="26" y="3"/>
                  </a:cubicBezTo>
                  <a:lnTo>
                    <a:pt x="26" y="0"/>
                  </a:lnTo>
                  <a:close/>
                  <a:moveTo>
                    <a:pt x="43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2" y="14"/>
                    <a:pt x="0" y="16"/>
                    <a:pt x="0" y="18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2" y="46"/>
                    <a:pt x="3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9" y="46"/>
                    <a:pt x="20" y="45"/>
                    <a:pt x="20" y="43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5"/>
                    <a:pt x="28" y="46"/>
                    <a:pt x="29" y="46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5" y="46"/>
                    <a:pt x="46" y="45"/>
                    <a:pt x="46" y="43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6"/>
                    <a:pt x="45" y="14"/>
                    <a:pt x="43" y="14"/>
                  </a:cubicBezTo>
                  <a:close/>
                  <a:moveTo>
                    <a:pt x="16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4" y="43"/>
                    <a:pt x="3" y="43"/>
                    <a:pt x="3" y="42"/>
                  </a:cubicBezTo>
                  <a:cubicBezTo>
                    <a:pt x="3" y="41"/>
                    <a:pt x="4" y="40"/>
                    <a:pt x="5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7" y="40"/>
                    <a:pt x="17" y="41"/>
                    <a:pt x="17" y="42"/>
                  </a:cubicBezTo>
                  <a:cubicBezTo>
                    <a:pt x="17" y="43"/>
                    <a:pt x="17" y="43"/>
                    <a:pt x="16" y="43"/>
                  </a:cubicBezTo>
                  <a:close/>
                  <a:moveTo>
                    <a:pt x="25" y="23"/>
                  </a:moveTo>
                  <a:cubicBezTo>
                    <a:pt x="22" y="23"/>
                    <a:pt x="22" y="23"/>
                    <a:pt x="22" y="23"/>
                  </a:cubicBezTo>
                  <a:cubicBezTo>
                    <a:pt x="21" y="23"/>
                    <a:pt x="20" y="22"/>
                    <a:pt x="20" y="22"/>
                  </a:cubicBezTo>
                  <a:cubicBezTo>
                    <a:pt x="20" y="21"/>
                    <a:pt x="21" y="20"/>
                    <a:pt x="22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6" y="21"/>
                    <a:pt x="26" y="22"/>
                  </a:cubicBezTo>
                  <a:cubicBezTo>
                    <a:pt x="26" y="22"/>
                    <a:pt x="25" y="23"/>
                    <a:pt x="25" y="23"/>
                  </a:cubicBezTo>
                  <a:close/>
                  <a:moveTo>
                    <a:pt x="42" y="43"/>
                  </a:moveTo>
                  <a:cubicBezTo>
                    <a:pt x="31" y="43"/>
                    <a:pt x="31" y="43"/>
                    <a:pt x="31" y="43"/>
                  </a:cubicBezTo>
                  <a:cubicBezTo>
                    <a:pt x="30" y="43"/>
                    <a:pt x="29" y="43"/>
                    <a:pt x="29" y="42"/>
                  </a:cubicBezTo>
                  <a:cubicBezTo>
                    <a:pt x="29" y="41"/>
                    <a:pt x="30" y="40"/>
                    <a:pt x="31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3" y="40"/>
                    <a:pt x="43" y="41"/>
                    <a:pt x="43" y="42"/>
                  </a:cubicBezTo>
                  <a:cubicBezTo>
                    <a:pt x="43" y="43"/>
                    <a:pt x="43" y="43"/>
                    <a:pt x="42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59"/>
            <p:cNvSpPr>
              <a:spLocks/>
            </p:cNvSpPr>
            <p:nvPr/>
          </p:nvSpPr>
          <p:spPr bwMode="auto">
            <a:xfrm>
              <a:off x="11572076" y="3920155"/>
              <a:ext cx="236837" cy="238794"/>
            </a:xfrm>
            <a:custGeom>
              <a:avLst/>
              <a:gdLst>
                <a:gd name="T0" fmla="*/ 61 w 121"/>
                <a:gd name="T1" fmla="*/ 122 h 122"/>
                <a:gd name="T2" fmla="*/ 121 w 121"/>
                <a:gd name="T3" fmla="*/ 62 h 122"/>
                <a:gd name="T4" fmla="*/ 84 w 121"/>
                <a:gd name="T5" fmla="*/ 62 h 122"/>
                <a:gd name="T6" fmla="*/ 84 w 121"/>
                <a:gd name="T7" fmla="*/ 0 h 122"/>
                <a:gd name="T8" fmla="*/ 38 w 121"/>
                <a:gd name="T9" fmla="*/ 0 h 122"/>
                <a:gd name="T10" fmla="*/ 38 w 121"/>
                <a:gd name="T11" fmla="*/ 62 h 122"/>
                <a:gd name="T12" fmla="*/ 0 w 121"/>
                <a:gd name="T13" fmla="*/ 62 h 122"/>
                <a:gd name="T14" fmla="*/ 61 w 121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22">
                  <a:moveTo>
                    <a:pt x="61" y="122"/>
                  </a:moveTo>
                  <a:lnTo>
                    <a:pt x="121" y="62"/>
                  </a:lnTo>
                  <a:lnTo>
                    <a:pt x="84" y="62"/>
                  </a:lnTo>
                  <a:lnTo>
                    <a:pt x="84" y="0"/>
                  </a:lnTo>
                  <a:lnTo>
                    <a:pt x="38" y="0"/>
                  </a:lnTo>
                  <a:lnTo>
                    <a:pt x="38" y="62"/>
                  </a:lnTo>
                  <a:lnTo>
                    <a:pt x="0" y="62"/>
                  </a:lnTo>
                  <a:lnTo>
                    <a:pt x="61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60"/>
            <p:cNvSpPr>
              <a:spLocks noEditPoints="1"/>
            </p:cNvSpPr>
            <p:nvPr/>
          </p:nvSpPr>
          <p:spPr bwMode="auto">
            <a:xfrm>
              <a:off x="11848058" y="3391677"/>
              <a:ext cx="197691" cy="197690"/>
            </a:xfrm>
            <a:custGeom>
              <a:avLst/>
              <a:gdLst>
                <a:gd name="T0" fmla="*/ 31 w 62"/>
                <a:gd name="T1" fmla="*/ 62 h 62"/>
                <a:gd name="T2" fmla="*/ 0 w 62"/>
                <a:gd name="T3" fmla="*/ 31 h 62"/>
                <a:gd name="T4" fmla="*/ 31 w 62"/>
                <a:gd name="T5" fmla="*/ 0 h 62"/>
                <a:gd name="T6" fmla="*/ 62 w 62"/>
                <a:gd name="T7" fmla="*/ 31 h 62"/>
                <a:gd name="T8" fmla="*/ 31 w 62"/>
                <a:gd name="T9" fmla="*/ 62 h 62"/>
                <a:gd name="T10" fmla="*/ 57 w 62"/>
                <a:gd name="T11" fmla="*/ 35 h 62"/>
                <a:gd name="T12" fmla="*/ 41 w 62"/>
                <a:gd name="T13" fmla="*/ 34 h 62"/>
                <a:gd name="T14" fmla="*/ 46 w 62"/>
                <a:gd name="T15" fmla="*/ 53 h 62"/>
                <a:gd name="T16" fmla="*/ 57 w 62"/>
                <a:gd name="T17" fmla="*/ 35 h 62"/>
                <a:gd name="T18" fmla="*/ 41 w 62"/>
                <a:gd name="T19" fmla="*/ 55 h 62"/>
                <a:gd name="T20" fmla="*/ 36 w 62"/>
                <a:gd name="T21" fmla="*/ 35 h 62"/>
                <a:gd name="T22" fmla="*/ 35 w 62"/>
                <a:gd name="T23" fmla="*/ 35 h 62"/>
                <a:gd name="T24" fmla="*/ 15 w 62"/>
                <a:gd name="T25" fmla="*/ 52 h 62"/>
                <a:gd name="T26" fmla="*/ 31 w 62"/>
                <a:gd name="T27" fmla="*/ 57 h 62"/>
                <a:gd name="T28" fmla="*/ 41 w 62"/>
                <a:gd name="T29" fmla="*/ 55 h 62"/>
                <a:gd name="T30" fmla="*/ 11 w 62"/>
                <a:gd name="T31" fmla="*/ 48 h 62"/>
                <a:gd name="T32" fmla="*/ 33 w 62"/>
                <a:gd name="T33" fmla="*/ 31 h 62"/>
                <a:gd name="T34" fmla="*/ 34 w 62"/>
                <a:gd name="T35" fmla="*/ 31 h 62"/>
                <a:gd name="T36" fmla="*/ 32 w 62"/>
                <a:gd name="T37" fmla="*/ 26 h 62"/>
                <a:gd name="T38" fmla="*/ 4 w 62"/>
                <a:gd name="T39" fmla="*/ 30 h 62"/>
                <a:gd name="T40" fmla="*/ 4 w 62"/>
                <a:gd name="T41" fmla="*/ 31 h 62"/>
                <a:gd name="T42" fmla="*/ 11 w 62"/>
                <a:gd name="T43" fmla="*/ 48 h 62"/>
                <a:gd name="T44" fmla="*/ 5 w 62"/>
                <a:gd name="T45" fmla="*/ 25 h 62"/>
                <a:gd name="T46" fmla="*/ 29 w 62"/>
                <a:gd name="T47" fmla="*/ 22 h 62"/>
                <a:gd name="T48" fmla="*/ 20 w 62"/>
                <a:gd name="T49" fmla="*/ 7 h 62"/>
                <a:gd name="T50" fmla="*/ 5 w 62"/>
                <a:gd name="T51" fmla="*/ 25 h 62"/>
                <a:gd name="T52" fmla="*/ 25 w 62"/>
                <a:gd name="T53" fmla="*/ 5 h 62"/>
                <a:gd name="T54" fmla="*/ 35 w 62"/>
                <a:gd name="T55" fmla="*/ 20 h 62"/>
                <a:gd name="T56" fmla="*/ 49 w 62"/>
                <a:gd name="T57" fmla="*/ 11 h 62"/>
                <a:gd name="T58" fmla="*/ 31 w 62"/>
                <a:gd name="T59" fmla="*/ 4 h 62"/>
                <a:gd name="T60" fmla="*/ 25 w 62"/>
                <a:gd name="T61" fmla="*/ 5 h 62"/>
                <a:gd name="T62" fmla="*/ 51 w 62"/>
                <a:gd name="T63" fmla="*/ 14 h 62"/>
                <a:gd name="T64" fmla="*/ 37 w 62"/>
                <a:gd name="T65" fmla="*/ 24 h 62"/>
                <a:gd name="T66" fmla="*/ 38 w 62"/>
                <a:gd name="T67" fmla="*/ 28 h 62"/>
                <a:gd name="T68" fmla="*/ 39 w 62"/>
                <a:gd name="T69" fmla="*/ 30 h 62"/>
                <a:gd name="T70" fmla="*/ 57 w 62"/>
                <a:gd name="T71" fmla="*/ 30 h 62"/>
                <a:gd name="T72" fmla="*/ 51 w 62"/>
                <a:gd name="T73" fmla="*/ 1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" h="62">
                  <a:moveTo>
                    <a:pt x="31" y="62"/>
                  </a:move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2" y="14"/>
                    <a:pt x="62" y="31"/>
                  </a:cubicBezTo>
                  <a:cubicBezTo>
                    <a:pt x="62" y="48"/>
                    <a:pt x="48" y="62"/>
                    <a:pt x="31" y="62"/>
                  </a:cubicBezTo>
                  <a:close/>
                  <a:moveTo>
                    <a:pt x="57" y="35"/>
                  </a:moveTo>
                  <a:cubicBezTo>
                    <a:pt x="56" y="35"/>
                    <a:pt x="49" y="32"/>
                    <a:pt x="41" y="34"/>
                  </a:cubicBezTo>
                  <a:cubicBezTo>
                    <a:pt x="44" y="43"/>
                    <a:pt x="45" y="51"/>
                    <a:pt x="46" y="53"/>
                  </a:cubicBezTo>
                  <a:cubicBezTo>
                    <a:pt x="52" y="49"/>
                    <a:pt x="56" y="42"/>
                    <a:pt x="57" y="35"/>
                  </a:cubicBezTo>
                  <a:close/>
                  <a:moveTo>
                    <a:pt x="41" y="55"/>
                  </a:moveTo>
                  <a:cubicBezTo>
                    <a:pt x="41" y="53"/>
                    <a:pt x="39" y="45"/>
                    <a:pt x="36" y="35"/>
                  </a:cubicBezTo>
                  <a:cubicBezTo>
                    <a:pt x="36" y="35"/>
                    <a:pt x="36" y="35"/>
                    <a:pt x="35" y="35"/>
                  </a:cubicBezTo>
                  <a:cubicBezTo>
                    <a:pt x="20" y="40"/>
                    <a:pt x="15" y="51"/>
                    <a:pt x="15" y="52"/>
                  </a:cubicBezTo>
                  <a:cubicBezTo>
                    <a:pt x="19" y="55"/>
                    <a:pt x="25" y="57"/>
                    <a:pt x="31" y="57"/>
                  </a:cubicBezTo>
                  <a:cubicBezTo>
                    <a:pt x="35" y="57"/>
                    <a:pt x="38" y="57"/>
                    <a:pt x="41" y="55"/>
                  </a:cubicBezTo>
                  <a:close/>
                  <a:moveTo>
                    <a:pt x="11" y="48"/>
                  </a:moveTo>
                  <a:cubicBezTo>
                    <a:pt x="12" y="47"/>
                    <a:pt x="19" y="35"/>
                    <a:pt x="33" y="31"/>
                  </a:cubicBezTo>
                  <a:cubicBezTo>
                    <a:pt x="33" y="31"/>
                    <a:pt x="33" y="31"/>
                    <a:pt x="34" y="31"/>
                  </a:cubicBezTo>
                  <a:cubicBezTo>
                    <a:pt x="33" y="29"/>
                    <a:pt x="32" y="28"/>
                    <a:pt x="32" y="26"/>
                  </a:cubicBezTo>
                  <a:cubicBezTo>
                    <a:pt x="18" y="30"/>
                    <a:pt x="6" y="30"/>
                    <a:pt x="4" y="30"/>
                  </a:cubicBezTo>
                  <a:cubicBezTo>
                    <a:pt x="4" y="30"/>
                    <a:pt x="4" y="30"/>
                    <a:pt x="4" y="31"/>
                  </a:cubicBezTo>
                  <a:cubicBezTo>
                    <a:pt x="4" y="38"/>
                    <a:pt x="7" y="44"/>
                    <a:pt x="11" y="48"/>
                  </a:cubicBezTo>
                  <a:close/>
                  <a:moveTo>
                    <a:pt x="5" y="25"/>
                  </a:moveTo>
                  <a:cubicBezTo>
                    <a:pt x="6" y="25"/>
                    <a:pt x="17" y="25"/>
                    <a:pt x="29" y="22"/>
                  </a:cubicBezTo>
                  <a:cubicBezTo>
                    <a:pt x="25" y="14"/>
                    <a:pt x="20" y="8"/>
                    <a:pt x="20" y="7"/>
                  </a:cubicBezTo>
                  <a:cubicBezTo>
                    <a:pt x="12" y="10"/>
                    <a:pt x="7" y="17"/>
                    <a:pt x="5" y="25"/>
                  </a:cubicBezTo>
                  <a:close/>
                  <a:moveTo>
                    <a:pt x="25" y="5"/>
                  </a:moveTo>
                  <a:cubicBezTo>
                    <a:pt x="25" y="6"/>
                    <a:pt x="30" y="12"/>
                    <a:pt x="35" y="20"/>
                  </a:cubicBezTo>
                  <a:cubicBezTo>
                    <a:pt x="44" y="17"/>
                    <a:pt x="48" y="12"/>
                    <a:pt x="49" y="11"/>
                  </a:cubicBezTo>
                  <a:cubicBezTo>
                    <a:pt x="44" y="7"/>
                    <a:pt x="38" y="4"/>
                    <a:pt x="31" y="4"/>
                  </a:cubicBezTo>
                  <a:cubicBezTo>
                    <a:pt x="29" y="4"/>
                    <a:pt x="27" y="4"/>
                    <a:pt x="25" y="5"/>
                  </a:cubicBezTo>
                  <a:close/>
                  <a:moveTo>
                    <a:pt x="51" y="14"/>
                  </a:moveTo>
                  <a:cubicBezTo>
                    <a:pt x="51" y="15"/>
                    <a:pt x="46" y="20"/>
                    <a:pt x="37" y="24"/>
                  </a:cubicBezTo>
                  <a:cubicBezTo>
                    <a:pt x="37" y="26"/>
                    <a:pt x="38" y="27"/>
                    <a:pt x="38" y="28"/>
                  </a:cubicBezTo>
                  <a:cubicBezTo>
                    <a:pt x="39" y="29"/>
                    <a:pt x="39" y="29"/>
                    <a:pt x="39" y="30"/>
                  </a:cubicBezTo>
                  <a:cubicBezTo>
                    <a:pt x="48" y="29"/>
                    <a:pt x="57" y="30"/>
                    <a:pt x="57" y="30"/>
                  </a:cubicBezTo>
                  <a:cubicBezTo>
                    <a:pt x="57" y="24"/>
                    <a:pt x="55" y="18"/>
                    <a:pt x="5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61"/>
            <p:cNvSpPr>
              <a:spLocks noEditPoints="1"/>
            </p:cNvSpPr>
            <p:nvPr/>
          </p:nvSpPr>
          <p:spPr bwMode="auto">
            <a:xfrm>
              <a:off x="11650369" y="3689191"/>
              <a:ext cx="187904" cy="166372"/>
            </a:xfrm>
            <a:custGeom>
              <a:avLst/>
              <a:gdLst>
                <a:gd name="T0" fmla="*/ 48 w 59"/>
                <a:gd name="T1" fmla="*/ 0 h 52"/>
                <a:gd name="T2" fmla="*/ 11 w 59"/>
                <a:gd name="T3" fmla="*/ 0 h 52"/>
                <a:gd name="T4" fmla="*/ 0 w 59"/>
                <a:gd name="T5" fmla="*/ 12 h 52"/>
                <a:gd name="T6" fmla="*/ 0 w 59"/>
                <a:gd name="T7" fmla="*/ 50 h 52"/>
                <a:gd name="T8" fmla="*/ 2 w 59"/>
                <a:gd name="T9" fmla="*/ 52 h 52"/>
                <a:gd name="T10" fmla="*/ 57 w 59"/>
                <a:gd name="T11" fmla="*/ 52 h 52"/>
                <a:gd name="T12" fmla="*/ 59 w 59"/>
                <a:gd name="T13" fmla="*/ 50 h 52"/>
                <a:gd name="T14" fmla="*/ 59 w 59"/>
                <a:gd name="T15" fmla="*/ 12 h 52"/>
                <a:gd name="T16" fmla="*/ 48 w 59"/>
                <a:gd name="T17" fmla="*/ 0 h 52"/>
                <a:gd name="T18" fmla="*/ 37 w 59"/>
                <a:gd name="T19" fmla="*/ 34 h 52"/>
                <a:gd name="T20" fmla="*/ 37 w 59"/>
                <a:gd name="T21" fmla="*/ 45 h 52"/>
                <a:gd name="T22" fmla="*/ 22 w 59"/>
                <a:gd name="T23" fmla="*/ 45 h 52"/>
                <a:gd name="T24" fmla="*/ 22 w 59"/>
                <a:gd name="T25" fmla="*/ 34 h 52"/>
                <a:gd name="T26" fmla="*/ 11 w 59"/>
                <a:gd name="T27" fmla="*/ 34 h 52"/>
                <a:gd name="T28" fmla="*/ 29 w 59"/>
                <a:gd name="T29" fmla="*/ 19 h 52"/>
                <a:gd name="T30" fmla="*/ 48 w 59"/>
                <a:gd name="T31" fmla="*/ 34 h 52"/>
                <a:gd name="T32" fmla="*/ 37 w 59"/>
                <a:gd name="T33" fmla="*/ 34 h 52"/>
                <a:gd name="T34" fmla="*/ 9 w 59"/>
                <a:gd name="T35" fmla="*/ 8 h 52"/>
                <a:gd name="T36" fmla="*/ 12 w 59"/>
                <a:gd name="T37" fmla="*/ 4 h 52"/>
                <a:gd name="T38" fmla="*/ 46 w 59"/>
                <a:gd name="T39" fmla="*/ 4 h 52"/>
                <a:gd name="T40" fmla="*/ 50 w 59"/>
                <a:gd name="T41" fmla="*/ 8 h 52"/>
                <a:gd name="T42" fmla="*/ 9 w 59"/>
                <a:gd name="T43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9" h="52">
                  <a:moveTo>
                    <a:pt x="48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2"/>
                    <a:pt x="1" y="52"/>
                    <a:pt x="2" y="52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58" y="52"/>
                    <a:pt x="59" y="52"/>
                    <a:pt x="59" y="50"/>
                  </a:cubicBezTo>
                  <a:cubicBezTo>
                    <a:pt x="59" y="12"/>
                    <a:pt x="59" y="12"/>
                    <a:pt x="59" y="12"/>
                  </a:cubicBezTo>
                  <a:lnTo>
                    <a:pt x="48" y="0"/>
                  </a:lnTo>
                  <a:close/>
                  <a:moveTo>
                    <a:pt x="37" y="34"/>
                  </a:moveTo>
                  <a:cubicBezTo>
                    <a:pt x="37" y="45"/>
                    <a:pt x="37" y="45"/>
                    <a:pt x="37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37" y="34"/>
                  </a:lnTo>
                  <a:close/>
                  <a:moveTo>
                    <a:pt x="9" y="8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50" y="8"/>
                    <a:pt x="50" y="8"/>
                    <a:pt x="50" y="8"/>
                  </a:cubicBezTo>
                  <a:lnTo>
                    <a:pt x="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62"/>
            <p:cNvSpPr>
              <a:spLocks noEditPoints="1"/>
            </p:cNvSpPr>
            <p:nvPr/>
          </p:nvSpPr>
          <p:spPr bwMode="auto">
            <a:xfrm>
              <a:off x="11243244" y="4012150"/>
              <a:ext cx="303387" cy="266197"/>
            </a:xfrm>
            <a:custGeom>
              <a:avLst/>
              <a:gdLst>
                <a:gd name="T0" fmla="*/ 95 w 95"/>
                <a:gd name="T1" fmla="*/ 34 h 83"/>
                <a:gd name="T2" fmla="*/ 83 w 95"/>
                <a:gd name="T3" fmla="*/ 0 h 83"/>
                <a:gd name="T4" fmla="*/ 83 w 95"/>
                <a:gd name="T5" fmla="*/ 0 h 83"/>
                <a:gd name="T6" fmla="*/ 75 w 95"/>
                <a:gd name="T7" fmla="*/ 0 h 83"/>
                <a:gd name="T8" fmla="*/ 31 w 95"/>
                <a:gd name="T9" fmla="*/ 19 h 83"/>
                <a:gd name="T10" fmla="*/ 30 w 95"/>
                <a:gd name="T11" fmla="*/ 34 h 83"/>
                <a:gd name="T12" fmla="*/ 31 w 95"/>
                <a:gd name="T13" fmla="*/ 49 h 83"/>
                <a:gd name="T14" fmla="*/ 75 w 95"/>
                <a:gd name="T15" fmla="*/ 67 h 83"/>
                <a:gd name="T16" fmla="*/ 83 w 95"/>
                <a:gd name="T17" fmla="*/ 67 h 83"/>
                <a:gd name="T18" fmla="*/ 83 w 95"/>
                <a:gd name="T19" fmla="*/ 67 h 83"/>
                <a:gd name="T20" fmla="*/ 95 w 95"/>
                <a:gd name="T21" fmla="*/ 34 h 83"/>
                <a:gd name="T22" fmla="*/ 80 w 95"/>
                <a:gd name="T23" fmla="*/ 62 h 83"/>
                <a:gd name="T24" fmla="*/ 78 w 95"/>
                <a:gd name="T25" fmla="*/ 61 h 83"/>
                <a:gd name="T26" fmla="*/ 75 w 95"/>
                <a:gd name="T27" fmla="*/ 55 h 83"/>
                <a:gd name="T28" fmla="*/ 71 w 95"/>
                <a:gd name="T29" fmla="*/ 34 h 83"/>
                <a:gd name="T30" fmla="*/ 75 w 95"/>
                <a:gd name="T31" fmla="*/ 12 h 83"/>
                <a:gd name="T32" fmla="*/ 78 w 95"/>
                <a:gd name="T33" fmla="*/ 7 h 83"/>
                <a:gd name="T34" fmla="*/ 80 w 95"/>
                <a:gd name="T35" fmla="*/ 5 h 83"/>
                <a:gd name="T36" fmla="*/ 82 w 95"/>
                <a:gd name="T37" fmla="*/ 7 h 83"/>
                <a:gd name="T38" fmla="*/ 86 w 95"/>
                <a:gd name="T39" fmla="*/ 12 h 83"/>
                <a:gd name="T40" fmla="*/ 89 w 95"/>
                <a:gd name="T41" fmla="*/ 34 h 83"/>
                <a:gd name="T42" fmla="*/ 86 w 95"/>
                <a:gd name="T43" fmla="*/ 55 h 83"/>
                <a:gd name="T44" fmla="*/ 82 w 95"/>
                <a:gd name="T45" fmla="*/ 61 h 83"/>
                <a:gd name="T46" fmla="*/ 80 w 95"/>
                <a:gd name="T47" fmla="*/ 62 h 83"/>
                <a:gd name="T48" fmla="*/ 23 w 95"/>
                <a:gd name="T49" fmla="*/ 34 h 83"/>
                <a:gd name="T50" fmla="*/ 24 w 95"/>
                <a:gd name="T51" fmla="*/ 20 h 83"/>
                <a:gd name="T52" fmla="*/ 12 w 95"/>
                <a:gd name="T53" fmla="*/ 21 h 83"/>
                <a:gd name="T54" fmla="*/ 5 w 95"/>
                <a:gd name="T55" fmla="*/ 21 h 83"/>
                <a:gd name="T56" fmla="*/ 0 w 95"/>
                <a:gd name="T57" fmla="*/ 30 h 83"/>
                <a:gd name="T58" fmla="*/ 0 w 95"/>
                <a:gd name="T59" fmla="*/ 38 h 83"/>
                <a:gd name="T60" fmla="*/ 5 w 95"/>
                <a:gd name="T61" fmla="*/ 47 h 83"/>
                <a:gd name="T62" fmla="*/ 12 w 95"/>
                <a:gd name="T63" fmla="*/ 47 h 83"/>
                <a:gd name="T64" fmla="*/ 24 w 95"/>
                <a:gd name="T65" fmla="*/ 47 h 83"/>
                <a:gd name="T66" fmla="*/ 23 w 95"/>
                <a:gd name="T67" fmla="*/ 34 h 83"/>
                <a:gd name="T68" fmla="*/ 34 w 95"/>
                <a:gd name="T69" fmla="*/ 53 h 83"/>
                <a:gd name="T70" fmla="*/ 22 w 95"/>
                <a:gd name="T71" fmla="*/ 51 h 83"/>
                <a:gd name="T72" fmla="*/ 30 w 95"/>
                <a:gd name="T73" fmla="*/ 81 h 83"/>
                <a:gd name="T74" fmla="*/ 33 w 95"/>
                <a:gd name="T75" fmla="*/ 83 h 83"/>
                <a:gd name="T76" fmla="*/ 44 w 95"/>
                <a:gd name="T77" fmla="*/ 78 h 83"/>
                <a:gd name="T78" fmla="*/ 46 w 95"/>
                <a:gd name="T79" fmla="*/ 75 h 83"/>
                <a:gd name="T80" fmla="*/ 34 w 95"/>
                <a:gd name="T81" fmla="*/ 53 h 83"/>
                <a:gd name="T82" fmla="*/ 80 w 95"/>
                <a:gd name="T83" fmla="*/ 45 h 83"/>
                <a:gd name="T84" fmla="*/ 79 w 95"/>
                <a:gd name="T85" fmla="*/ 44 h 83"/>
                <a:gd name="T86" fmla="*/ 78 w 95"/>
                <a:gd name="T87" fmla="*/ 42 h 83"/>
                <a:gd name="T88" fmla="*/ 77 w 95"/>
                <a:gd name="T89" fmla="*/ 34 h 83"/>
                <a:gd name="T90" fmla="*/ 78 w 95"/>
                <a:gd name="T91" fmla="*/ 25 h 83"/>
                <a:gd name="T92" fmla="*/ 79 w 95"/>
                <a:gd name="T93" fmla="*/ 23 h 83"/>
                <a:gd name="T94" fmla="*/ 80 w 95"/>
                <a:gd name="T95" fmla="*/ 23 h 83"/>
                <a:gd name="T96" fmla="*/ 81 w 95"/>
                <a:gd name="T97" fmla="*/ 23 h 83"/>
                <a:gd name="T98" fmla="*/ 82 w 95"/>
                <a:gd name="T99" fmla="*/ 25 h 83"/>
                <a:gd name="T100" fmla="*/ 84 w 95"/>
                <a:gd name="T101" fmla="*/ 34 h 83"/>
                <a:gd name="T102" fmla="*/ 82 w 95"/>
                <a:gd name="T103" fmla="*/ 42 h 83"/>
                <a:gd name="T104" fmla="*/ 81 w 95"/>
                <a:gd name="T105" fmla="*/ 44 h 83"/>
                <a:gd name="T106" fmla="*/ 80 w 95"/>
                <a:gd name="T107" fmla="*/ 4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" h="83">
                  <a:moveTo>
                    <a:pt x="95" y="34"/>
                  </a:moveTo>
                  <a:cubicBezTo>
                    <a:pt x="95" y="15"/>
                    <a:pt x="89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57" y="13"/>
                    <a:pt x="31" y="19"/>
                  </a:cubicBezTo>
                  <a:cubicBezTo>
                    <a:pt x="30" y="23"/>
                    <a:pt x="30" y="28"/>
                    <a:pt x="30" y="34"/>
                  </a:cubicBezTo>
                  <a:cubicBezTo>
                    <a:pt x="30" y="39"/>
                    <a:pt x="30" y="44"/>
                    <a:pt x="31" y="49"/>
                  </a:cubicBezTo>
                  <a:cubicBezTo>
                    <a:pt x="57" y="54"/>
                    <a:pt x="75" y="67"/>
                    <a:pt x="75" y="67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89" y="67"/>
                    <a:pt x="95" y="52"/>
                    <a:pt x="95" y="34"/>
                  </a:cubicBezTo>
                  <a:close/>
                  <a:moveTo>
                    <a:pt x="80" y="62"/>
                  </a:moveTo>
                  <a:cubicBezTo>
                    <a:pt x="79" y="62"/>
                    <a:pt x="78" y="61"/>
                    <a:pt x="78" y="61"/>
                  </a:cubicBezTo>
                  <a:cubicBezTo>
                    <a:pt x="77" y="60"/>
                    <a:pt x="76" y="58"/>
                    <a:pt x="75" y="55"/>
                  </a:cubicBezTo>
                  <a:cubicBezTo>
                    <a:pt x="72" y="49"/>
                    <a:pt x="71" y="42"/>
                    <a:pt x="71" y="34"/>
                  </a:cubicBezTo>
                  <a:cubicBezTo>
                    <a:pt x="71" y="26"/>
                    <a:pt x="72" y="18"/>
                    <a:pt x="75" y="12"/>
                  </a:cubicBezTo>
                  <a:cubicBezTo>
                    <a:pt x="76" y="10"/>
                    <a:pt x="77" y="8"/>
                    <a:pt x="78" y="7"/>
                  </a:cubicBezTo>
                  <a:cubicBezTo>
                    <a:pt x="78" y="6"/>
                    <a:pt x="79" y="5"/>
                    <a:pt x="80" y="5"/>
                  </a:cubicBezTo>
                  <a:cubicBezTo>
                    <a:pt x="81" y="5"/>
                    <a:pt x="82" y="6"/>
                    <a:pt x="82" y="7"/>
                  </a:cubicBezTo>
                  <a:cubicBezTo>
                    <a:pt x="84" y="8"/>
                    <a:pt x="85" y="10"/>
                    <a:pt x="86" y="12"/>
                  </a:cubicBezTo>
                  <a:cubicBezTo>
                    <a:pt x="88" y="18"/>
                    <a:pt x="89" y="26"/>
                    <a:pt x="89" y="34"/>
                  </a:cubicBezTo>
                  <a:cubicBezTo>
                    <a:pt x="89" y="42"/>
                    <a:pt x="88" y="49"/>
                    <a:pt x="86" y="55"/>
                  </a:cubicBezTo>
                  <a:cubicBezTo>
                    <a:pt x="85" y="58"/>
                    <a:pt x="84" y="60"/>
                    <a:pt x="82" y="61"/>
                  </a:cubicBezTo>
                  <a:cubicBezTo>
                    <a:pt x="82" y="61"/>
                    <a:pt x="81" y="62"/>
                    <a:pt x="80" y="62"/>
                  </a:cubicBezTo>
                  <a:close/>
                  <a:moveTo>
                    <a:pt x="23" y="34"/>
                  </a:moveTo>
                  <a:cubicBezTo>
                    <a:pt x="23" y="29"/>
                    <a:pt x="24" y="24"/>
                    <a:pt x="24" y="20"/>
                  </a:cubicBezTo>
                  <a:cubicBezTo>
                    <a:pt x="20" y="21"/>
                    <a:pt x="16" y="21"/>
                    <a:pt x="12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5" y="47"/>
                    <a:pt x="12" y="47"/>
                  </a:cubicBezTo>
                  <a:cubicBezTo>
                    <a:pt x="16" y="47"/>
                    <a:pt x="20" y="47"/>
                    <a:pt x="24" y="47"/>
                  </a:cubicBezTo>
                  <a:cubicBezTo>
                    <a:pt x="24" y="43"/>
                    <a:pt x="23" y="39"/>
                    <a:pt x="23" y="34"/>
                  </a:cubicBezTo>
                  <a:close/>
                  <a:moveTo>
                    <a:pt x="34" y="53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82"/>
                    <a:pt x="32" y="83"/>
                    <a:pt x="33" y="83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46" y="78"/>
                    <a:pt x="46" y="76"/>
                    <a:pt x="46" y="75"/>
                  </a:cubicBezTo>
                  <a:lnTo>
                    <a:pt x="34" y="53"/>
                  </a:lnTo>
                  <a:close/>
                  <a:moveTo>
                    <a:pt x="80" y="45"/>
                  </a:moveTo>
                  <a:cubicBezTo>
                    <a:pt x="80" y="45"/>
                    <a:pt x="79" y="44"/>
                    <a:pt x="79" y="44"/>
                  </a:cubicBezTo>
                  <a:cubicBezTo>
                    <a:pt x="79" y="44"/>
                    <a:pt x="78" y="43"/>
                    <a:pt x="78" y="42"/>
                  </a:cubicBezTo>
                  <a:cubicBezTo>
                    <a:pt x="77" y="40"/>
                    <a:pt x="77" y="37"/>
                    <a:pt x="77" y="34"/>
                  </a:cubicBezTo>
                  <a:cubicBezTo>
                    <a:pt x="77" y="31"/>
                    <a:pt x="77" y="28"/>
                    <a:pt x="78" y="25"/>
                  </a:cubicBezTo>
                  <a:cubicBezTo>
                    <a:pt x="78" y="25"/>
                    <a:pt x="79" y="24"/>
                    <a:pt x="79" y="23"/>
                  </a:cubicBezTo>
                  <a:cubicBezTo>
                    <a:pt x="79" y="23"/>
                    <a:pt x="80" y="23"/>
                    <a:pt x="80" y="23"/>
                  </a:cubicBezTo>
                  <a:cubicBezTo>
                    <a:pt x="80" y="23"/>
                    <a:pt x="81" y="23"/>
                    <a:pt x="81" y="23"/>
                  </a:cubicBezTo>
                  <a:cubicBezTo>
                    <a:pt x="81" y="24"/>
                    <a:pt x="82" y="25"/>
                    <a:pt x="82" y="25"/>
                  </a:cubicBezTo>
                  <a:cubicBezTo>
                    <a:pt x="83" y="28"/>
                    <a:pt x="84" y="31"/>
                    <a:pt x="84" y="34"/>
                  </a:cubicBezTo>
                  <a:cubicBezTo>
                    <a:pt x="84" y="37"/>
                    <a:pt x="83" y="40"/>
                    <a:pt x="82" y="42"/>
                  </a:cubicBezTo>
                  <a:cubicBezTo>
                    <a:pt x="82" y="43"/>
                    <a:pt x="81" y="44"/>
                    <a:pt x="81" y="44"/>
                  </a:cubicBezTo>
                  <a:cubicBezTo>
                    <a:pt x="81" y="44"/>
                    <a:pt x="80" y="45"/>
                    <a:pt x="80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11767808" y="3599153"/>
              <a:ext cx="160501" cy="64591"/>
            </a:xfrm>
            <a:custGeom>
              <a:avLst/>
              <a:gdLst>
                <a:gd name="T0" fmla="*/ 50 w 50"/>
                <a:gd name="T1" fmla="*/ 10 h 20"/>
                <a:gd name="T2" fmla="*/ 50 w 50"/>
                <a:gd name="T3" fmla="*/ 10 h 20"/>
                <a:gd name="T4" fmla="*/ 40 w 50"/>
                <a:gd name="T5" fmla="*/ 0 h 20"/>
                <a:gd name="T6" fmla="*/ 28 w 50"/>
                <a:gd name="T7" fmla="*/ 0 h 20"/>
                <a:gd name="T8" fmla="*/ 18 w 50"/>
                <a:gd name="T9" fmla="*/ 10 h 20"/>
                <a:gd name="T10" fmla="*/ 18 w 50"/>
                <a:gd name="T11" fmla="*/ 10 h 20"/>
                <a:gd name="T12" fmla="*/ 18 w 50"/>
                <a:gd name="T13" fmla="*/ 11 h 20"/>
                <a:gd name="T14" fmla="*/ 23 w 50"/>
                <a:gd name="T15" fmla="*/ 11 h 20"/>
                <a:gd name="T16" fmla="*/ 23 w 50"/>
                <a:gd name="T17" fmla="*/ 10 h 20"/>
                <a:gd name="T18" fmla="*/ 23 w 50"/>
                <a:gd name="T19" fmla="*/ 10 h 20"/>
                <a:gd name="T20" fmla="*/ 28 w 50"/>
                <a:gd name="T21" fmla="*/ 5 h 20"/>
                <a:gd name="T22" fmla="*/ 40 w 50"/>
                <a:gd name="T23" fmla="*/ 5 h 20"/>
                <a:gd name="T24" fmla="*/ 45 w 50"/>
                <a:gd name="T25" fmla="*/ 10 h 20"/>
                <a:gd name="T26" fmla="*/ 45 w 50"/>
                <a:gd name="T27" fmla="*/ 10 h 20"/>
                <a:gd name="T28" fmla="*/ 40 w 50"/>
                <a:gd name="T29" fmla="*/ 15 h 20"/>
                <a:gd name="T30" fmla="*/ 35 w 50"/>
                <a:gd name="T31" fmla="*/ 15 h 20"/>
                <a:gd name="T32" fmla="*/ 32 w 50"/>
                <a:gd name="T33" fmla="*/ 20 h 20"/>
                <a:gd name="T34" fmla="*/ 40 w 50"/>
                <a:gd name="T35" fmla="*/ 20 h 20"/>
                <a:gd name="T36" fmla="*/ 50 w 50"/>
                <a:gd name="T37" fmla="*/ 10 h 20"/>
                <a:gd name="T38" fmla="*/ 32 w 50"/>
                <a:gd name="T39" fmla="*/ 10 h 20"/>
                <a:gd name="T40" fmla="*/ 32 w 50"/>
                <a:gd name="T41" fmla="*/ 9 h 20"/>
                <a:gd name="T42" fmla="*/ 27 w 50"/>
                <a:gd name="T43" fmla="*/ 9 h 20"/>
                <a:gd name="T44" fmla="*/ 28 w 50"/>
                <a:gd name="T45" fmla="*/ 10 h 20"/>
                <a:gd name="T46" fmla="*/ 28 w 50"/>
                <a:gd name="T47" fmla="*/ 10 h 20"/>
                <a:gd name="T48" fmla="*/ 22 w 50"/>
                <a:gd name="T49" fmla="*/ 15 h 20"/>
                <a:gd name="T50" fmla="*/ 10 w 50"/>
                <a:gd name="T51" fmla="*/ 15 h 20"/>
                <a:gd name="T52" fmla="*/ 5 w 50"/>
                <a:gd name="T53" fmla="*/ 10 h 20"/>
                <a:gd name="T54" fmla="*/ 5 w 50"/>
                <a:gd name="T55" fmla="*/ 10 h 20"/>
                <a:gd name="T56" fmla="*/ 10 w 50"/>
                <a:gd name="T57" fmla="*/ 5 h 20"/>
                <a:gd name="T58" fmla="*/ 16 w 50"/>
                <a:gd name="T59" fmla="*/ 5 h 20"/>
                <a:gd name="T60" fmla="*/ 19 w 50"/>
                <a:gd name="T61" fmla="*/ 0 h 20"/>
                <a:gd name="T62" fmla="*/ 10 w 50"/>
                <a:gd name="T63" fmla="*/ 0 h 20"/>
                <a:gd name="T64" fmla="*/ 0 w 50"/>
                <a:gd name="T65" fmla="*/ 10 h 20"/>
                <a:gd name="T66" fmla="*/ 0 w 50"/>
                <a:gd name="T67" fmla="*/ 10 h 20"/>
                <a:gd name="T68" fmla="*/ 10 w 50"/>
                <a:gd name="T69" fmla="*/ 20 h 20"/>
                <a:gd name="T70" fmla="*/ 22 w 50"/>
                <a:gd name="T71" fmla="*/ 20 h 20"/>
                <a:gd name="T72" fmla="*/ 32 w 50"/>
                <a:gd name="T7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0" h="20">
                  <a:moveTo>
                    <a:pt x="50" y="10"/>
                  </a:moveTo>
                  <a:cubicBezTo>
                    <a:pt x="50" y="10"/>
                    <a:pt x="50" y="10"/>
                    <a:pt x="50" y="10"/>
                  </a:cubicBezTo>
                  <a:cubicBezTo>
                    <a:pt x="50" y="5"/>
                    <a:pt x="46" y="0"/>
                    <a:pt x="4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3" y="0"/>
                    <a:pt x="18" y="5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1"/>
                    <a:pt x="18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7"/>
                    <a:pt x="25" y="5"/>
                    <a:pt x="28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3" y="5"/>
                    <a:pt x="45" y="7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3"/>
                    <a:pt x="43" y="15"/>
                    <a:pt x="40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4" y="17"/>
                    <a:pt x="33" y="18"/>
                    <a:pt x="32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6" y="20"/>
                    <a:pt x="50" y="15"/>
                    <a:pt x="50" y="10"/>
                  </a:cubicBezTo>
                  <a:close/>
                  <a:moveTo>
                    <a:pt x="32" y="10"/>
                  </a:moveTo>
                  <a:cubicBezTo>
                    <a:pt x="32" y="9"/>
                    <a:pt x="32" y="9"/>
                    <a:pt x="32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8" y="9"/>
                    <a:pt x="28" y="9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3"/>
                    <a:pt x="25" y="15"/>
                    <a:pt x="22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7" y="15"/>
                    <a:pt x="5" y="13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7"/>
                    <a:pt x="7" y="5"/>
                    <a:pt x="10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3"/>
                    <a:pt x="17" y="1"/>
                    <a:pt x="1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8" y="20"/>
                    <a:pt x="32" y="15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11918522" y="2912132"/>
              <a:ext cx="172245" cy="168330"/>
            </a:xfrm>
            <a:custGeom>
              <a:avLst/>
              <a:gdLst>
                <a:gd name="T0" fmla="*/ 27 w 54"/>
                <a:gd name="T1" fmla="*/ 0 h 53"/>
                <a:gd name="T2" fmla="*/ 0 w 54"/>
                <a:gd name="T3" fmla="*/ 27 h 53"/>
                <a:gd name="T4" fmla="*/ 27 w 54"/>
                <a:gd name="T5" fmla="*/ 53 h 53"/>
                <a:gd name="T6" fmla="*/ 54 w 54"/>
                <a:gd name="T7" fmla="*/ 27 h 53"/>
                <a:gd name="T8" fmla="*/ 27 w 54"/>
                <a:gd name="T9" fmla="*/ 0 h 53"/>
                <a:gd name="T10" fmla="*/ 16 w 54"/>
                <a:gd name="T11" fmla="*/ 43 h 53"/>
                <a:gd name="T12" fmla="*/ 17 w 54"/>
                <a:gd name="T13" fmla="*/ 38 h 53"/>
                <a:gd name="T14" fmla="*/ 7 w 54"/>
                <a:gd name="T15" fmla="*/ 24 h 53"/>
                <a:gd name="T16" fmla="*/ 13 w 54"/>
                <a:gd name="T17" fmla="*/ 12 h 53"/>
                <a:gd name="T18" fmla="*/ 27 w 54"/>
                <a:gd name="T19" fmla="*/ 7 h 53"/>
                <a:gd name="T20" fmla="*/ 41 w 54"/>
                <a:gd name="T21" fmla="*/ 12 h 53"/>
                <a:gd name="T22" fmla="*/ 47 w 54"/>
                <a:gd name="T23" fmla="*/ 24 h 53"/>
                <a:gd name="T24" fmla="*/ 37 w 54"/>
                <a:gd name="T25" fmla="*/ 38 h 53"/>
                <a:gd name="T26" fmla="*/ 38 w 54"/>
                <a:gd name="T27" fmla="*/ 43 h 53"/>
                <a:gd name="T28" fmla="*/ 27 w 54"/>
                <a:gd name="T29" fmla="*/ 47 h 53"/>
                <a:gd name="T30" fmla="*/ 16 w 54"/>
                <a:gd name="T31" fmla="*/ 43 h 53"/>
                <a:gd name="T32" fmla="*/ 29 w 54"/>
                <a:gd name="T33" fmla="*/ 33 h 53"/>
                <a:gd name="T34" fmla="*/ 30 w 54"/>
                <a:gd name="T35" fmla="*/ 35 h 53"/>
                <a:gd name="T36" fmla="*/ 30 w 54"/>
                <a:gd name="T37" fmla="*/ 38 h 53"/>
                <a:gd name="T38" fmla="*/ 29 w 54"/>
                <a:gd name="T39" fmla="*/ 40 h 53"/>
                <a:gd name="T40" fmla="*/ 25 w 54"/>
                <a:gd name="T41" fmla="*/ 40 h 53"/>
                <a:gd name="T42" fmla="*/ 24 w 54"/>
                <a:gd name="T43" fmla="*/ 38 h 53"/>
                <a:gd name="T44" fmla="*/ 24 w 54"/>
                <a:gd name="T45" fmla="*/ 35 h 53"/>
                <a:gd name="T46" fmla="*/ 25 w 54"/>
                <a:gd name="T47" fmla="*/ 33 h 53"/>
                <a:gd name="T48" fmla="*/ 26 w 54"/>
                <a:gd name="T49" fmla="*/ 10 h 53"/>
                <a:gd name="T50" fmla="*/ 28 w 54"/>
                <a:gd name="T51" fmla="*/ 10 h 53"/>
                <a:gd name="T52" fmla="*/ 29 w 54"/>
                <a:gd name="T53" fmla="*/ 3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4" h="53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42" y="53"/>
                    <a:pt x="54" y="41"/>
                    <a:pt x="54" y="27"/>
                  </a:cubicBezTo>
                  <a:cubicBezTo>
                    <a:pt x="54" y="12"/>
                    <a:pt x="42" y="0"/>
                    <a:pt x="27" y="0"/>
                  </a:cubicBezTo>
                  <a:close/>
                  <a:moveTo>
                    <a:pt x="16" y="43"/>
                  </a:moveTo>
                  <a:cubicBezTo>
                    <a:pt x="17" y="42"/>
                    <a:pt x="17" y="40"/>
                    <a:pt x="17" y="38"/>
                  </a:cubicBezTo>
                  <a:cubicBezTo>
                    <a:pt x="17" y="32"/>
                    <a:pt x="13" y="26"/>
                    <a:pt x="7" y="24"/>
                  </a:cubicBezTo>
                  <a:cubicBezTo>
                    <a:pt x="8" y="20"/>
                    <a:pt x="10" y="16"/>
                    <a:pt x="13" y="12"/>
                  </a:cubicBezTo>
                  <a:cubicBezTo>
                    <a:pt x="17" y="9"/>
                    <a:pt x="22" y="7"/>
                    <a:pt x="27" y="7"/>
                  </a:cubicBezTo>
                  <a:cubicBezTo>
                    <a:pt x="32" y="7"/>
                    <a:pt x="37" y="9"/>
                    <a:pt x="41" y="12"/>
                  </a:cubicBezTo>
                  <a:cubicBezTo>
                    <a:pt x="44" y="16"/>
                    <a:pt x="46" y="20"/>
                    <a:pt x="47" y="24"/>
                  </a:cubicBezTo>
                  <a:cubicBezTo>
                    <a:pt x="41" y="26"/>
                    <a:pt x="37" y="32"/>
                    <a:pt x="37" y="38"/>
                  </a:cubicBezTo>
                  <a:cubicBezTo>
                    <a:pt x="37" y="40"/>
                    <a:pt x="37" y="42"/>
                    <a:pt x="38" y="43"/>
                  </a:cubicBezTo>
                  <a:cubicBezTo>
                    <a:pt x="35" y="45"/>
                    <a:pt x="31" y="47"/>
                    <a:pt x="27" y="47"/>
                  </a:cubicBezTo>
                  <a:cubicBezTo>
                    <a:pt x="23" y="47"/>
                    <a:pt x="19" y="45"/>
                    <a:pt x="16" y="43"/>
                  </a:cubicBezTo>
                  <a:close/>
                  <a:moveTo>
                    <a:pt x="29" y="33"/>
                  </a:moveTo>
                  <a:cubicBezTo>
                    <a:pt x="30" y="33"/>
                    <a:pt x="30" y="34"/>
                    <a:pt x="30" y="35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9"/>
                    <a:pt x="30" y="40"/>
                    <a:pt x="29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0"/>
                    <a:pt x="24" y="39"/>
                    <a:pt x="24" y="38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8" y="10"/>
                    <a:pt x="28" y="10"/>
                    <a:pt x="28" y="10"/>
                  </a:cubicBezTo>
                  <a:lnTo>
                    <a:pt x="29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11895034" y="3100035"/>
              <a:ext cx="150715" cy="121354"/>
            </a:xfrm>
            <a:custGeom>
              <a:avLst/>
              <a:gdLst>
                <a:gd name="T0" fmla="*/ 30 w 77"/>
                <a:gd name="T1" fmla="*/ 62 h 62"/>
                <a:gd name="T2" fmla="*/ 0 w 77"/>
                <a:gd name="T3" fmla="*/ 31 h 62"/>
                <a:gd name="T4" fmla="*/ 15 w 77"/>
                <a:gd name="T5" fmla="*/ 17 h 62"/>
                <a:gd name="T6" fmla="*/ 30 w 77"/>
                <a:gd name="T7" fmla="*/ 33 h 62"/>
                <a:gd name="T8" fmla="*/ 62 w 77"/>
                <a:gd name="T9" fmla="*/ 0 h 62"/>
                <a:gd name="T10" fmla="*/ 77 w 77"/>
                <a:gd name="T11" fmla="*/ 15 h 62"/>
                <a:gd name="T12" fmla="*/ 30 w 77"/>
                <a:gd name="T13" fmla="*/ 62 h 62"/>
                <a:gd name="T14" fmla="*/ 9 w 77"/>
                <a:gd name="T15" fmla="*/ 31 h 62"/>
                <a:gd name="T16" fmla="*/ 30 w 77"/>
                <a:gd name="T17" fmla="*/ 54 h 62"/>
                <a:gd name="T18" fmla="*/ 69 w 77"/>
                <a:gd name="T19" fmla="*/ 15 h 62"/>
                <a:gd name="T20" fmla="*/ 62 w 77"/>
                <a:gd name="T21" fmla="*/ 8 h 62"/>
                <a:gd name="T22" fmla="*/ 30 w 77"/>
                <a:gd name="T23" fmla="*/ 41 h 62"/>
                <a:gd name="T24" fmla="*/ 15 w 77"/>
                <a:gd name="T25" fmla="*/ 25 h 62"/>
                <a:gd name="T26" fmla="*/ 9 w 77"/>
                <a:gd name="T27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7" h="62">
                  <a:moveTo>
                    <a:pt x="30" y="62"/>
                  </a:moveTo>
                  <a:lnTo>
                    <a:pt x="0" y="31"/>
                  </a:lnTo>
                  <a:lnTo>
                    <a:pt x="15" y="17"/>
                  </a:lnTo>
                  <a:lnTo>
                    <a:pt x="30" y="33"/>
                  </a:lnTo>
                  <a:lnTo>
                    <a:pt x="62" y="0"/>
                  </a:lnTo>
                  <a:lnTo>
                    <a:pt x="77" y="15"/>
                  </a:lnTo>
                  <a:lnTo>
                    <a:pt x="30" y="62"/>
                  </a:lnTo>
                  <a:close/>
                  <a:moveTo>
                    <a:pt x="9" y="31"/>
                  </a:moveTo>
                  <a:lnTo>
                    <a:pt x="30" y="54"/>
                  </a:lnTo>
                  <a:lnTo>
                    <a:pt x="69" y="15"/>
                  </a:lnTo>
                  <a:lnTo>
                    <a:pt x="62" y="8"/>
                  </a:lnTo>
                  <a:lnTo>
                    <a:pt x="30" y="41"/>
                  </a:lnTo>
                  <a:lnTo>
                    <a:pt x="15" y="25"/>
                  </a:lnTo>
                  <a:lnTo>
                    <a:pt x="9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36"/>
            <p:cNvSpPr>
              <a:spLocks noEditPoints="1"/>
            </p:cNvSpPr>
            <p:nvPr/>
          </p:nvSpPr>
          <p:spPr bwMode="auto">
            <a:xfrm>
              <a:off x="11640581" y="3336871"/>
              <a:ext cx="178118" cy="236836"/>
            </a:xfrm>
            <a:custGeom>
              <a:avLst/>
              <a:gdLst>
                <a:gd name="T0" fmla="*/ 53 w 56"/>
                <a:gd name="T1" fmla="*/ 9 h 74"/>
                <a:gd name="T2" fmla="*/ 49 w 56"/>
                <a:gd name="T3" fmla="*/ 9 h 74"/>
                <a:gd name="T4" fmla="*/ 49 w 56"/>
                <a:gd name="T5" fmla="*/ 14 h 74"/>
                <a:gd name="T6" fmla="*/ 51 w 56"/>
                <a:gd name="T7" fmla="*/ 14 h 74"/>
                <a:gd name="T8" fmla="*/ 51 w 56"/>
                <a:gd name="T9" fmla="*/ 51 h 74"/>
                <a:gd name="T10" fmla="*/ 32 w 56"/>
                <a:gd name="T11" fmla="*/ 51 h 74"/>
                <a:gd name="T12" fmla="*/ 32 w 56"/>
                <a:gd name="T13" fmla="*/ 70 h 74"/>
                <a:gd name="T14" fmla="*/ 5 w 56"/>
                <a:gd name="T15" fmla="*/ 70 h 74"/>
                <a:gd name="T16" fmla="*/ 5 w 56"/>
                <a:gd name="T17" fmla="*/ 14 h 74"/>
                <a:gd name="T18" fmla="*/ 7 w 56"/>
                <a:gd name="T19" fmla="*/ 14 h 74"/>
                <a:gd name="T20" fmla="*/ 7 w 56"/>
                <a:gd name="T21" fmla="*/ 9 h 74"/>
                <a:gd name="T22" fmla="*/ 2 w 56"/>
                <a:gd name="T23" fmla="*/ 9 h 74"/>
                <a:gd name="T24" fmla="*/ 0 w 56"/>
                <a:gd name="T25" fmla="*/ 12 h 74"/>
                <a:gd name="T26" fmla="*/ 0 w 56"/>
                <a:gd name="T27" fmla="*/ 72 h 74"/>
                <a:gd name="T28" fmla="*/ 2 w 56"/>
                <a:gd name="T29" fmla="*/ 74 h 74"/>
                <a:gd name="T30" fmla="*/ 39 w 56"/>
                <a:gd name="T31" fmla="*/ 74 h 74"/>
                <a:gd name="T32" fmla="*/ 56 w 56"/>
                <a:gd name="T33" fmla="*/ 58 h 74"/>
                <a:gd name="T34" fmla="*/ 56 w 56"/>
                <a:gd name="T35" fmla="*/ 12 h 74"/>
                <a:gd name="T36" fmla="*/ 53 w 56"/>
                <a:gd name="T37" fmla="*/ 9 h 74"/>
                <a:gd name="T38" fmla="*/ 37 w 56"/>
                <a:gd name="T39" fmla="*/ 70 h 74"/>
                <a:gd name="T40" fmla="*/ 37 w 56"/>
                <a:gd name="T41" fmla="*/ 56 h 74"/>
                <a:gd name="T42" fmla="*/ 51 w 56"/>
                <a:gd name="T43" fmla="*/ 56 h 74"/>
                <a:gd name="T44" fmla="*/ 37 w 56"/>
                <a:gd name="T45" fmla="*/ 70 h 74"/>
                <a:gd name="T46" fmla="*/ 46 w 56"/>
                <a:gd name="T47" fmla="*/ 9 h 74"/>
                <a:gd name="T48" fmla="*/ 37 w 56"/>
                <a:gd name="T49" fmla="*/ 9 h 74"/>
                <a:gd name="T50" fmla="*/ 37 w 56"/>
                <a:gd name="T51" fmla="*/ 5 h 74"/>
                <a:gd name="T52" fmla="*/ 32 w 56"/>
                <a:gd name="T53" fmla="*/ 0 h 74"/>
                <a:gd name="T54" fmla="*/ 23 w 56"/>
                <a:gd name="T55" fmla="*/ 0 h 74"/>
                <a:gd name="T56" fmla="*/ 19 w 56"/>
                <a:gd name="T57" fmla="*/ 5 h 74"/>
                <a:gd name="T58" fmla="*/ 19 w 56"/>
                <a:gd name="T59" fmla="*/ 9 h 74"/>
                <a:gd name="T60" fmla="*/ 9 w 56"/>
                <a:gd name="T61" fmla="*/ 9 h 74"/>
                <a:gd name="T62" fmla="*/ 9 w 56"/>
                <a:gd name="T63" fmla="*/ 19 h 74"/>
                <a:gd name="T64" fmla="*/ 46 w 56"/>
                <a:gd name="T65" fmla="*/ 19 h 74"/>
                <a:gd name="T66" fmla="*/ 46 w 56"/>
                <a:gd name="T67" fmla="*/ 9 h 74"/>
                <a:gd name="T68" fmla="*/ 32 w 56"/>
                <a:gd name="T69" fmla="*/ 9 h 74"/>
                <a:gd name="T70" fmla="*/ 23 w 56"/>
                <a:gd name="T71" fmla="*/ 9 h 74"/>
                <a:gd name="T72" fmla="*/ 23 w 56"/>
                <a:gd name="T73" fmla="*/ 5 h 74"/>
                <a:gd name="T74" fmla="*/ 23 w 56"/>
                <a:gd name="T75" fmla="*/ 5 h 74"/>
                <a:gd name="T76" fmla="*/ 32 w 56"/>
                <a:gd name="T77" fmla="*/ 5 h 74"/>
                <a:gd name="T78" fmla="*/ 32 w 56"/>
                <a:gd name="T79" fmla="*/ 5 h 74"/>
                <a:gd name="T80" fmla="*/ 32 w 56"/>
                <a:gd name="T81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6" h="74">
                  <a:moveTo>
                    <a:pt x="53" y="9"/>
                  </a:moveTo>
                  <a:cubicBezTo>
                    <a:pt x="49" y="9"/>
                    <a:pt x="49" y="9"/>
                    <a:pt x="49" y="9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70"/>
                    <a:pt x="32" y="70"/>
                    <a:pt x="32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10"/>
                    <a:pt x="0" y="1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1" y="74"/>
                    <a:pt x="2" y="74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6" y="10"/>
                    <a:pt x="55" y="9"/>
                    <a:pt x="53" y="9"/>
                  </a:cubicBezTo>
                  <a:close/>
                  <a:moveTo>
                    <a:pt x="37" y="70"/>
                  </a:moveTo>
                  <a:cubicBezTo>
                    <a:pt x="37" y="56"/>
                    <a:pt x="37" y="56"/>
                    <a:pt x="37" y="56"/>
                  </a:cubicBezTo>
                  <a:cubicBezTo>
                    <a:pt x="51" y="56"/>
                    <a:pt x="51" y="56"/>
                    <a:pt x="51" y="56"/>
                  </a:cubicBezTo>
                  <a:lnTo>
                    <a:pt x="37" y="70"/>
                  </a:lnTo>
                  <a:close/>
                  <a:moveTo>
                    <a:pt x="46" y="9"/>
                  </a:moveTo>
                  <a:cubicBezTo>
                    <a:pt x="37" y="9"/>
                    <a:pt x="37" y="9"/>
                    <a:pt x="37" y="9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2"/>
                    <a:pt x="35" y="0"/>
                    <a:pt x="3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1" y="0"/>
                    <a:pt x="19" y="2"/>
                    <a:pt x="19" y="5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46" y="19"/>
                    <a:pt x="46" y="19"/>
                    <a:pt x="46" y="19"/>
                  </a:cubicBezTo>
                  <a:lnTo>
                    <a:pt x="46" y="9"/>
                  </a:lnTo>
                  <a:close/>
                  <a:moveTo>
                    <a:pt x="32" y="9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lnTo>
                    <a:pt x="32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10986834" y="3618727"/>
              <a:ext cx="608730" cy="342532"/>
            </a:xfrm>
            <a:custGeom>
              <a:avLst/>
              <a:gdLst>
                <a:gd name="T0" fmla="*/ 190 w 190"/>
                <a:gd name="T1" fmla="*/ 74 h 107"/>
                <a:gd name="T2" fmla="*/ 166 w 190"/>
                <a:gd name="T3" fmla="*/ 43 h 107"/>
                <a:gd name="T4" fmla="*/ 122 w 190"/>
                <a:gd name="T5" fmla="*/ 0 h 107"/>
                <a:gd name="T6" fmla="*/ 87 w 190"/>
                <a:gd name="T7" fmla="*/ 17 h 107"/>
                <a:gd name="T8" fmla="*/ 67 w 190"/>
                <a:gd name="T9" fmla="*/ 7 h 107"/>
                <a:gd name="T10" fmla="*/ 42 w 190"/>
                <a:gd name="T11" fmla="*/ 32 h 107"/>
                <a:gd name="T12" fmla="*/ 43 w 190"/>
                <a:gd name="T13" fmla="*/ 35 h 107"/>
                <a:gd name="T14" fmla="*/ 36 w 190"/>
                <a:gd name="T15" fmla="*/ 35 h 107"/>
                <a:gd name="T16" fmla="*/ 0 w 190"/>
                <a:gd name="T17" fmla="*/ 71 h 107"/>
                <a:gd name="T18" fmla="*/ 36 w 190"/>
                <a:gd name="T19" fmla="*/ 107 h 107"/>
                <a:gd name="T20" fmla="*/ 158 w 190"/>
                <a:gd name="T21" fmla="*/ 107 h 107"/>
                <a:gd name="T22" fmla="*/ 158 w 190"/>
                <a:gd name="T23" fmla="*/ 107 h 107"/>
                <a:gd name="T24" fmla="*/ 190 w 190"/>
                <a:gd name="T25" fmla="*/ 7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0" h="107">
                  <a:moveTo>
                    <a:pt x="190" y="74"/>
                  </a:moveTo>
                  <a:cubicBezTo>
                    <a:pt x="190" y="59"/>
                    <a:pt x="180" y="46"/>
                    <a:pt x="166" y="43"/>
                  </a:cubicBezTo>
                  <a:cubicBezTo>
                    <a:pt x="165" y="19"/>
                    <a:pt x="146" y="0"/>
                    <a:pt x="122" y="0"/>
                  </a:cubicBezTo>
                  <a:cubicBezTo>
                    <a:pt x="107" y="0"/>
                    <a:pt x="95" y="6"/>
                    <a:pt x="87" y="17"/>
                  </a:cubicBezTo>
                  <a:cubicBezTo>
                    <a:pt x="82" y="11"/>
                    <a:pt x="75" y="7"/>
                    <a:pt x="67" y="7"/>
                  </a:cubicBezTo>
                  <a:cubicBezTo>
                    <a:pt x="54" y="7"/>
                    <a:pt x="42" y="18"/>
                    <a:pt x="42" y="32"/>
                  </a:cubicBezTo>
                  <a:cubicBezTo>
                    <a:pt x="42" y="33"/>
                    <a:pt x="43" y="34"/>
                    <a:pt x="43" y="35"/>
                  </a:cubicBezTo>
                  <a:cubicBezTo>
                    <a:pt x="41" y="35"/>
                    <a:pt x="38" y="35"/>
                    <a:pt x="36" y="35"/>
                  </a:cubicBezTo>
                  <a:cubicBezTo>
                    <a:pt x="16" y="35"/>
                    <a:pt x="0" y="51"/>
                    <a:pt x="0" y="71"/>
                  </a:cubicBezTo>
                  <a:cubicBezTo>
                    <a:pt x="0" y="91"/>
                    <a:pt x="16" y="107"/>
                    <a:pt x="36" y="107"/>
                  </a:cubicBezTo>
                  <a:cubicBezTo>
                    <a:pt x="158" y="107"/>
                    <a:pt x="158" y="107"/>
                    <a:pt x="158" y="107"/>
                  </a:cubicBezTo>
                  <a:cubicBezTo>
                    <a:pt x="158" y="107"/>
                    <a:pt x="158" y="107"/>
                    <a:pt x="158" y="107"/>
                  </a:cubicBezTo>
                  <a:cubicBezTo>
                    <a:pt x="176" y="107"/>
                    <a:pt x="190" y="92"/>
                    <a:pt x="190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11632752" y="2722270"/>
              <a:ext cx="291643" cy="317087"/>
            </a:xfrm>
            <a:custGeom>
              <a:avLst/>
              <a:gdLst>
                <a:gd name="T0" fmla="*/ 61 w 91"/>
                <a:gd name="T1" fmla="*/ 27 h 99"/>
                <a:gd name="T2" fmla="*/ 51 w 91"/>
                <a:gd name="T3" fmla="*/ 38 h 99"/>
                <a:gd name="T4" fmla="*/ 46 w 91"/>
                <a:gd name="T5" fmla="*/ 46 h 99"/>
                <a:gd name="T6" fmla="*/ 48 w 91"/>
                <a:gd name="T7" fmla="*/ 29 h 99"/>
                <a:gd name="T8" fmla="*/ 48 w 91"/>
                <a:gd name="T9" fmla="*/ 14 h 99"/>
                <a:gd name="T10" fmla="*/ 23 w 91"/>
                <a:gd name="T11" fmla="*/ 4 h 99"/>
                <a:gd name="T12" fmla="*/ 13 w 91"/>
                <a:gd name="T13" fmla="*/ 29 h 99"/>
                <a:gd name="T14" fmla="*/ 24 w 91"/>
                <a:gd name="T15" fmla="*/ 40 h 99"/>
                <a:gd name="T16" fmla="*/ 38 w 91"/>
                <a:gd name="T17" fmla="*/ 50 h 99"/>
                <a:gd name="T18" fmla="*/ 29 w 91"/>
                <a:gd name="T19" fmla="*/ 48 h 99"/>
                <a:gd name="T20" fmla="*/ 14 w 91"/>
                <a:gd name="T21" fmla="*/ 48 h 99"/>
                <a:gd name="T22" fmla="*/ 4 w 91"/>
                <a:gd name="T23" fmla="*/ 74 h 99"/>
                <a:gd name="T24" fmla="*/ 30 w 91"/>
                <a:gd name="T25" fmla="*/ 84 h 99"/>
                <a:gd name="T26" fmla="*/ 40 w 91"/>
                <a:gd name="T27" fmla="*/ 73 h 99"/>
                <a:gd name="T28" fmla="*/ 45 w 91"/>
                <a:gd name="T29" fmla="*/ 65 h 99"/>
                <a:gd name="T30" fmla="*/ 43 w 91"/>
                <a:gd name="T31" fmla="*/ 96 h 99"/>
                <a:gd name="T32" fmla="*/ 45 w 91"/>
                <a:gd name="T33" fmla="*/ 99 h 99"/>
                <a:gd name="T34" fmla="*/ 61 w 91"/>
                <a:gd name="T35" fmla="*/ 92 h 99"/>
                <a:gd name="T36" fmla="*/ 78 w 91"/>
                <a:gd name="T37" fmla="*/ 84 h 99"/>
                <a:gd name="T38" fmla="*/ 76 w 91"/>
                <a:gd name="T39" fmla="*/ 81 h 99"/>
                <a:gd name="T40" fmla="*/ 53 w 91"/>
                <a:gd name="T41" fmla="*/ 61 h 99"/>
                <a:gd name="T42" fmla="*/ 61 w 91"/>
                <a:gd name="T43" fmla="*/ 63 h 99"/>
                <a:gd name="T44" fmla="*/ 77 w 91"/>
                <a:gd name="T45" fmla="*/ 63 h 99"/>
                <a:gd name="T46" fmla="*/ 87 w 91"/>
                <a:gd name="T47" fmla="*/ 37 h 99"/>
                <a:gd name="T48" fmla="*/ 61 w 91"/>
                <a:gd name="T49" fmla="*/ 2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" h="99">
                  <a:moveTo>
                    <a:pt x="61" y="27"/>
                  </a:moveTo>
                  <a:cubicBezTo>
                    <a:pt x="56" y="29"/>
                    <a:pt x="52" y="33"/>
                    <a:pt x="51" y="38"/>
                  </a:cubicBezTo>
                  <a:cubicBezTo>
                    <a:pt x="50" y="40"/>
                    <a:pt x="48" y="43"/>
                    <a:pt x="46" y="46"/>
                  </a:cubicBezTo>
                  <a:cubicBezTo>
                    <a:pt x="46" y="41"/>
                    <a:pt x="47" y="33"/>
                    <a:pt x="48" y="29"/>
                  </a:cubicBezTo>
                  <a:cubicBezTo>
                    <a:pt x="50" y="25"/>
                    <a:pt x="50" y="19"/>
                    <a:pt x="48" y="14"/>
                  </a:cubicBezTo>
                  <a:cubicBezTo>
                    <a:pt x="44" y="4"/>
                    <a:pt x="32" y="0"/>
                    <a:pt x="23" y="4"/>
                  </a:cubicBezTo>
                  <a:cubicBezTo>
                    <a:pt x="13" y="8"/>
                    <a:pt x="9" y="20"/>
                    <a:pt x="13" y="29"/>
                  </a:cubicBezTo>
                  <a:cubicBezTo>
                    <a:pt x="15" y="35"/>
                    <a:pt x="19" y="38"/>
                    <a:pt x="24" y="40"/>
                  </a:cubicBezTo>
                  <a:cubicBezTo>
                    <a:pt x="28" y="41"/>
                    <a:pt x="34" y="46"/>
                    <a:pt x="38" y="50"/>
                  </a:cubicBezTo>
                  <a:cubicBezTo>
                    <a:pt x="34" y="49"/>
                    <a:pt x="31" y="49"/>
                    <a:pt x="29" y="48"/>
                  </a:cubicBezTo>
                  <a:cubicBezTo>
                    <a:pt x="24" y="46"/>
                    <a:pt x="19" y="46"/>
                    <a:pt x="14" y="48"/>
                  </a:cubicBezTo>
                  <a:cubicBezTo>
                    <a:pt x="4" y="52"/>
                    <a:pt x="0" y="64"/>
                    <a:pt x="4" y="74"/>
                  </a:cubicBezTo>
                  <a:cubicBezTo>
                    <a:pt x="8" y="84"/>
                    <a:pt x="20" y="88"/>
                    <a:pt x="30" y="84"/>
                  </a:cubicBezTo>
                  <a:cubicBezTo>
                    <a:pt x="35" y="82"/>
                    <a:pt x="38" y="77"/>
                    <a:pt x="40" y="73"/>
                  </a:cubicBezTo>
                  <a:cubicBezTo>
                    <a:pt x="41" y="70"/>
                    <a:pt x="42" y="67"/>
                    <a:pt x="45" y="65"/>
                  </a:cubicBezTo>
                  <a:cubicBezTo>
                    <a:pt x="50" y="77"/>
                    <a:pt x="48" y="89"/>
                    <a:pt x="43" y="96"/>
                  </a:cubicBezTo>
                  <a:cubicBezTo>
                    <a:pt x="45" y="99"/>
                    <a:pt x="45" y="99"/>
                    <a:pt x="45" y="99"/>
                  </a:cubicBezTo>
                  <a:cubicBezTo>
                    <a:pt x="61" y="92"/>
                    <a:pt x="61" y="92"/>
                    <a:pt x="61" y="92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8" y="80"/>
                    <a:pt x="58" y="74"/>
                    <a:pt x="53" y="61"/>
                  </a:cubicBezTo>
                  <a:cubicBezTo>
                    <a:pt x="56" y="61"/>
                    <a:pt x="59" y="62"/>
                    <a:pt x="61" y="63"/>
                  </a:cubicBezTo>
                  <a:cubicBezTo>
                    <a:pt x="66" y="65"/>
                    <a:pt x="72" y="65"/>
                    <a:pt x="77" y="63"/>
                  </a:cubicBezTo>
                  <a:cubicBezTo>
                    <a:pt x="87" y="59"/>
                    <a:pt x="91" y="47"/>
                    <a:pt x="87" y="37"/>
                  </a:cubicBezTo>
                  <a:cubicBezTo>
                    <a:pt x="82" y="27"/>
                    <a:pt x="71" y="23"/>
                    <a:pt x="6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auto">
            <a:xfrm>
              <a:off x="11460507" y="3483672"/>
              <a:ext cx="146800" cy="154628"/>
            </a:xfrm>
            <a:custGeom>
              <a:avLst/>
              <a:gdLst>
                <a:gd name="T0" fmla="*/ 43 w 46"/>
                <a:gd name="T1" fmla="*/ 29 h 48"/>
                <a:gd name="T2" fmla="*/ 46 w 46"/>
                <a:gd name="T3" fmla="*/ 16 h 48"/>
                <a:gd name="T4" fmla="*/ 41 w 46"/>
                <a:gd name="T5" fmla="*/ 8 h 48"/>
                <a:gd name="T6" fmla="*/ 37 w 46"/>
                <a:gd name="T7" fmla="*/ 9 h 48"/>
                <a:gd name="T8" fmla="*/ 28 w 46"/>
                <a:gd name="T9" fmla="*/ 0 h 48"/>
                <a:gd name="T10" fmla="*/ 18 w 46"/>
                <a:gd name="T11" fmla="*/ 0 h 48"/>
                <a:gd name="T12" fmla="*/ 17 w 46"/>
                <a:gd name="T13" fmla="*/ 4 h 48"/>
                <a:gd name="T14" fmla="*/ 4 w 46"/>
                <a:gd name="T15" fmla="*/ 8 h 48"/>
                <a:gd name="T16" fmla="*/ 0 w 46"/>
                <a:gd name="T17" fmla="*/ 16 h 48"/>
                <a:gd name="T18" fmla="*/ 3 w 46"/>
                <a:gd name="T19" fmla="*/ 19 h 48"/>
                <a:gd name="T20" fmla="*/ 0 w 46"/>
                <a:gd name="T21" fmla="*/ 32 h 48"/>
                <a:gd name="T22" fmla="*/ 4 w 46"/>
                <a:gd name="T23" fmla="*/ 40 h 48"/>
                <a:gd name="T24" fmla="*/ 9 w 46"/>
                <a:gd name="T25" fmla="*/ 39 h 48"/>
                <a:gd name="T26" fmla="*/ 18 w 46"/>
                <a:gd name="T27" fmla="*/ 48 h 48"/>
                <a:gd name="T28" fmla="*/ 28 w 46"/>
                <a:gd name="T29" fmla="*/ 48 h 48"/>
                <a:gd name="T30" fmla="*/ 29 w 46"/>
                <a:gd name="T31" fmla="*/ 44 h 48"/>
                <a:gd name="T32" fmla="*/ 41 w 46"/>
                <a:gd name="T33" fmla="*/ 40 h 48"/>
                <a:gd name="T34" fmla="*/ 46 w 46"/>
                <a:gd name="T35" fmla="*/ 32 h 48"/>
                <a:gd name="T36" fmla="*/ 43 w 46"/>
                <a:gd name="T37" fmla="*/ 29 h 48"/>
                <a:gd name="T38" fmla="*/ 23 w 46"/>
                <a:gd name="T39" fmla="*/ 34 h 48"/>
                <a:gd name="T40" fmla="*/ 13 w 46"/>
                <a:gd name="T41" fmla="*/ 24 h 48"/>
                <a:gd name="T42" fmla="*/ 23 w 46"/>
                <a:gd name="T43" fmla="*/ 14 h 48"/>
                <a:gd name="T44" fmla="*/ 33 w 46"/>
                <a:gd name="T45" fmla="*/ 24 h 48"/>
                <a:gd name="T46" fmla="*/ 23 w 46"/>
                <a:gd name="T47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" h="48">
                  <a:moveTo>
                    <a:pt x="43" y="29"/>
                  </a:moveTo>
                  <a:cubicBezTo>
                    <a:pt x="40" y="24"/>
                    <a:pt x="42" y="19"/>
                    <a:pt x="46" y="16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0" y="9"/>
                    <a:pt x="38" y="9"/>
                    <a:pt x="37" y="9"/>
                  </a:cubicBezTo>
                  <a:cubicBezTo>
                    <a:pt x="32" y="9"/>
                    <a:pt x="28" y="5"/>
                    <a:pt x="2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3"/>
                    <a:pt x="17" y="4"/>
                  </a:cubicBezTo>
                  <a:cubicBezTo>
                    <a:pt x="14" y="9"/>
                    <a:pt x="9" y="10"/>
                    <a:pt x="4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7"/>
                    <a:pt x="2" y="18"/>
                    <a:pt x="3" y="19"/>
                  </a:cubicBezTo>
                  <a:cubicBezTo>
                    <a:pt x="5" y="24"/>
                    <a:pt x="4" y="29"/>
                    <a:pt x="0" y="32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6" y="39"/>
                    <a:pt x="7" y="39"/>
                    <a:pt x="9" y="39"/>
                  </a:cubicBezTo>
                  <a:cubicBezTo>
                    <a:pt x="14" y="39"/>
                    <a:pt x="18" y="43"/>
                    <a:pt x="1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7"/>
                    <a:pt x="28" y="45"/>
                    <a:pt x="29" y="44"/>
                  </a:cubicBezTo>
                  <a:cubicBezTo>
                    <a:pt x="31" y="39"/>
                    <a:pt x="37" y="38"/>
                    <a:pt x="41" y="40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5" y="31"/>
                    <a:pt x="44" y="30"/>
                    <a:pt x="43" y="29"/>
                  </a:cubicBezTo>
                  <a:close/>
                  <a:moveTo>
                    <a:pt x="23" y="34"/>
                  </a:moveTo>
                  <a:cubicBezTo>
                    <a:pt x="17" y="34"/>
                    <a:pt x="13" y="29"/>
                    <a:pt x="13" y="24"/>
                  </a:cubicBezTo>
                  <a:cubicBezTo>
                    <a:pt x="13" y="19"/>
                    <a:pt x="17" y="14"/>
                    <a:pt x="23" y="14"/>
                  </a:cubicBezTo>
                  <a:cubicBezTo>
                    <a:pt x="28" y="14"/>
                    <a:pt x="33" y="19"/>
                    <a:pt x="33" y="24"/>
                  </a:cubicBezTo>
                  <a:cubicBezTo>
                    <a:pt x="33" y="29"/>
                    <a:pt x="28" y="34"/>
                    <a:pt x="2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11585776" y="3078504"/>
              <a:ext cx="223135" cy="227050"/>
            </a:xfrm>
            <a:custGeom>
              <a:avLst/>
              <a:gdLst>
                <a:gd name="T0" fmla="*/ 53 w 70"/>
                <a:gd name="T1" fmla="*/ 45 h 71"/>
                <a:gd name="T2" fmla="*/ 41 w 70"/>
                <a:gd name="T3" fmla="*/ 32 h 71"/>
                <a:gd name="T4" fmla="*/ 70 w 70"/>
                <a:gd name="T5" fmla="*/ 10 h 71"/>
                <a:gd name="T6" fmla="*/ 62 w 70"/>
                <a:gd name="T7" fmla="*/ 1 h 71"/>
                <a:gd name="T8" fmla="*/ 25 w 70"/>
                <a:gd name="T9" fmla="*/ 16 h 71"/>
                <a:gd name="T10" fmla="*/ 13 w 70"/>
                <a:gd name="T11" fmla="*/ 5 h 71"/>
                <a:gd name="T12" fmla="*/ 2 w 70"/>
                <a:gd name="T13" fmla="*/ 3 h 71"/>
                <a:gd name="T14" fmla="*/ 4 w 70"/>
                <a:gd name="T15" fmla="*/ 13 h 71"/>
                <a:gd name="T16" fmla="*/ 16 w 70"/>
                <a:gd name="T17" fmla="*/ 25 h 71"/>
                <a:gd name="T18" fmla="*/ 1 w 70"/>
                <a:gd name="T19" fmla="*/ 62 h 71"/>
                <a:gd name="T20" fmla="*/ 10 w 70"/>
                <a:gd name="T21" fmla="*/ 71 h 71"/>
                <a:gd name="T22" fmla="*/ 32 w 70"/>
                <a:gd name="T23" fmla="*/ 41 h 71"/>
                <a:gd name="T24" fmla="*/ 44 w 70"/>
                <a:gd name="T25" fmla="*/ 53 h 71"/>
                <a:gd name="T26" fmla="*/ 44 w 70"/>
                <a:gd name="T27" fmla="*/ 71 h 71"/>
                <a:gd name="T28" fmla="*/ 53 w 70"/>
                <a:gd name="T29" fmla="*/ 71 h 71"/>
                <a:gd name="T30" fmla="*/ 57 w 70"/>
                <a:gd name="T31" fmla="*/ 58 h 71"/>
                <a:gd name="T32" fmla="*/ 70 w 70"/>
                <a:gd name="T33" fmla="*/ 53 h 71"/>
                <a:gd name="T34" fmla="*/ 70 w 70"/>
                <a:gd name="T35" fmla="*/ 45 h 71"/>
                <a:gd name="T36" fmla="*/ 53 w 70"/>
                <a:gd name="T37" fmla="*/ 4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71">
                  <a:moveTo>
                    <a:pt x="53" y="45"/>
                  </a:moveTo>
                  <a:cubicBezTo>
                    <a:pt x="41" y="32"/>
                    <a:pt x="41" y="32"/>
                    <a:pt x="41" y="32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1"/>
                    <a:pt x="5" y="0"/>
                    <a:pt x="2" y="3"/>
                  </a:cubicBezTo>
                  <a:cubicBezTo>
                    <a:pt x="0" y="5"/>
                    <a:pt x="1" y="10"/>
                    <a:pt x="4" y="13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" y="62"/>
                    <a:pt x="1" y="62"/>
                    <a:pt x="1" y="62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4" y="71"/>
                    <a:pt x="44" y="71"/>
                    <a:pt x="44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70" y="53"/>
                    <a:pt x="70" y="53"/>
                    <a:pt x="70" y="53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53" y="45"/>
                    <a:pt x="53" y="45"/>
                    <a:pt x="53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41"/>
            <p:cNvSpPr>
              <a:spLocks noEditPoints="1"/>
            </p:cNvSpPr>
            <p:nvPr/>
          </p:nvSpPr>
          <p:spPr bwMode="auto">
            <a:xfrm>
              <a:off x="11859802" y="3225304"/>
              <a:ext cx="78293" cy="142884"/>
            </a:xfrm>
            <a:custGeom>
              <a:avLst/>
              <a:gdLst>
                <a:gd name="T0" fmla="*/ 16 w 24"/>
                <a:gd name="T1" fmla="*/ 44 h 45"/>
                <a:gd name="T2" fmla="*/ 16 w 24"/>
                <a:gd name="T3" fmla="*/ 44 h 45"/>
                <a:gd name="T4" fmla="*/ 23 w 24"/>
                <a:gd name="T5" fmla="*/ 34 h 45"/>
                <a:gd name="T6" fmla="*/ 21 w 24"/>
                <a:gd name="T7" fmla="*/ 23 h 45"/>
                <a:gd name="T8" fmla="*/ 11 w 24"/>
                <a:gd name="T9" fmla="*/ 16 h 45"/>
                <a:gd name="T10" fmla="*/ 11 w 24"/>
                <a:gd name="T11" fmla="*/ 16 h 45"/>
                <a:gd name="T12" fmla="*/ 10 w 24"/>
                <a:gd name="T13" fmla="*/ 17 h 45"/>
                <a:gd name="T14" fmla="*/ 11 w 24"/>
                <a:gd name="T15" fmla="*/ 20 h 45"/>
                <a:gd name="T16" fmla="*/ 12 w 24"/>
                <a:gd name="T17" fmla="*/ 20 h 45"/>
                <a:gd name="T18" fmla="*/ 12 w 24"/>
                <a:gd name="T19" fmla="*/ 20 h 45"/>
                <a:gd name="T20" fmla="*/ 17 w 24"/>
                <a:gd name="T21" fmla="*/ 24 h 45"/>
                <a:gd name="T22" fmla="*/ 19 w 24"/>
                <a:gd name="T23" fmla="*/ 35 h 45"/>
                <a:gd name="T24" fmla="*/ 16 w 24"/>
                <a:gd name="T25" fmla="*/ 40 h 45"/>
                <a:gd name="T26" fmla="*/ 16 w 24"/>
                <a:gd name="T27" fmla="*/ 40 h 45"/>
                <a:gd name="T28" fmla="*/ 10 w 24"/>
                <a:gd name="T29" fmla="*/ 36 h 45"/>
                <a:gd name="T30" fmla="*/ 9 w 24"/>
                <a:gd name="T31" fmla="*/ 31 h 45"/>
                <a:gd name="T32" fmla="*/ 5 w 24"/>
                <a:gd name="T33" fmla="*/ 30 h 45"/>
                <a:gd name="T34" fmla="*/ 6 w 24"/>
                <a:gd name="T35" fmla="*/ 37 h 45"/>
                <a:gd name="T36" fmla="*/ 16 w 24"/>
                <a:gd name="T37" fmla="*/ 44 h 45"/>
                <a:gd name="T38" fmla="*/ 13 w 24"/>
                <a:gd name="T39" fmla="*/ 28 h 45"/>
                <a:gd name="T40" fmla="*/ 15 w 24"/>
                <a:gd name="T41" fmla="*/ 28 h 45"/>
                <a:gd name="T42" fmla="*/ 14 w 24"/>
                <a:gd name="T43" fmla="*/ 24 h 45"/>
                <a:gd name="T44" fmla="*/ 13 w 24"/>
                <a:gd name="T45" fmla="*/ 24 h 45"/>
                <a:gd name="T46" fmla="*/ 12 w 24"/>
                <a:gd name="T47" fmla="*/ 24 h 45"/>
                <a:gd name="T48" fmla="*/ 7 w 24"/>
                <a:gd name="T49" fmla="*/ 21 h 45"/>
                <a:gd name="T50" fmla="*/ 5 w 24"/>
                <a:gd name="T51" fmla="*/ 10 h 45"/>
                <a:gd name="T52" fmla="*/ 9 w 24"/>
                <a:gd name="T53" fmla="*/ 4 h 45"/>
                <a:gd name="T54" fmla="*/ 9 w 24"/>
                <a:gd name="T55" fmla="*/ 4 h 45"/>
                <a:gd name="T56" fmla="*/ 14 w 24"/>
                <a:gd name="T57" fmla="*/ 8 h 45"/>
                <a:gd name="T58" fmla="*/ 15 w 24"/>
                <a:gd name="T59" fmla="*/ 13 h 45"/>
                <a:gd name="T60" fmla="*/ 20 w 24"/>
                <a:gd name="T61" fmla="*/ 15 h 45"/>
                <a:gd name="T62" fmla="*/ 18 w 24"/>
                <a:gd name="T63" fmla="*/ 7 h 45"/>
                <a:gd name="T64" fmla="*/ 8 w 24"/>
                <a:gd name="T65" fmla="*/ 0 h 45"/>
                <a:gd name="T66" fmla="*/ 8 w 24"/>
                <a:gd name="T67" fmla="*/ 1 h 45"/>
                <a:gd name="T68" fmla="*/ 1 w 24"/>
                <a:gd name="T69" fmla="*/ 11 h 45"/>
                <a:gd name="T70" fmla="*/ 3 w 24"/>
                <a:gd name="T71" fmla="*/ 21 h 45"/>
                <a:gd name="T72" fmla="*/ 13 w 24"/>
                <a:gd name="T73" fmla="*/ 2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" h="45">
                  <a:moveTo>
                    <a:pt x="16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21" y="43"/>
                    <a:pt x="24" y="38"/>
                    <a:pt x="23" y="3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0" y="18"/>
                    <a:pt x="16" y="15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0" y="16"/>
                    <a:pt x="10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4" y="20"/>
                    <a:pt x="17" y="21"/>
                    <a:pt x="17" y="24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0" y="37"/>
                    <a:pt x="18" y="39"/>
                    <a:pt x="16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3" y="41"/>
                    <a:pt x="11" y="39"/>
                    <a:pt x="10" y="36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8" y="31"/>
                    <a:pt x="6" y="30"/>
                    <a:pt x="5" y="30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7" y="42"/>
                    <a:pt x="12" y="45"/>
                    <a:pt x="16" y="44"/>
                  </a:cubicBezTo>
                  <a:close/>
                  <a:moveTo>
                    <a:pt x="13" y="28"/>
                  </a:moveTo>
                  <a:cubicBezTo>
                    <a:pt x="14" y="28"/>
                    <a:pt x="14" y="28"/>
                    <a:pt x="15" y="28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0" y="25"/>
                    <a:pt x="8" y="23"/>
                    <a:pt x="7" y="2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7"/>
                    <a:pt x="6" y="5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1" y="4"/>
                    <a:pt x="14" y="6"/>
                    <a:pt x="14" y="8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7" y="13"/>
                    <a:pt x="18" y="14"/>
                    <a:pt x="20" y="15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3"/>
                    <a:pt x="13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3" y="1"/>
                    <a:pt x="0" y="6"/>
                    <a:pt x="1" y="1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6"/>
                    <a:pt x="9" y="29"/>
                    <a:pt x="1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11253030" y="3186158"/>
              <a:ext cx="293599" cy="295556"/>
            </a:xfrm>
            <a:custGeom>
              <a:avLst/>
              <a:gdLst>
                <a:gd name="T0" fmla="*/ 29 w 92"/>
                <a:gd name="T1" fmla="*/ 18 h 92"/>
                <a:gd name="T2" fmla="*/ 92 w 92"/>
                <a:gd name="T3" fmla="*/ 0 h 92"/>
                <a:gd name="T4" fmla="*/ 92 w 92"/>
                <a:gd name="T5" fmla="*/ 6 h 92"/>
                <a:gd name="T6" fmla="*/ 92 w 92"/>
                <a:gd name="T7" fmla="*/ 18 h 92"/>
                <a:gd name="T8" fmla="*/ 92 w 92"/>
                <a:gd name="T9" fmla="*/ 67 h 92"/>
                <a:gd name="T10" fmla="*/ 72 w 92"/>
                <a:gd name="T11" fmla="*/ 81 h 92"/>
                <a:gd name="T12" fmla="*/ 52 w 92"/>
                <a:gd name="T13" fmla="*/ 67 h 92"/>
                <a:gd name="T14" fmla="*/ 72 w 92"/>
                <a:gd name="T15" fmla="*/ 52 h 92"/>
                <a:gd name="T16" fmla="*/ 80 w 92"/>
                <a:gd name="T17" fmla="*/ 54 h 92"/>
                <a:gd name="T18" fmla="*/ 80 w 92"/>
                <a:gd name="T19" fmla="*/ 24 h 92"/>
                <a:gd name="T20" fmla="*/ 40 w 92"/>
                <a:gd name="T21" fmla="*/ 35 h 92"/>
                <a:gd name="T22" fmla="*/ 40 w 92"/>
                <a:gd name="T23" fmla="*/ 78 h 92"/>
                <a:gd name="T24" fmla="*/ 20 w 92"/>
                <a:gd name="T25" fmla="*/ 92 h 92"/>
                <a:gd name="T26" fmla="*/ 0 w 92"/>
                <a:gd name="T27" fmla="*/ 78 h 92"/>
                <a:gd name="T28" fmla="*/ 20 w 92"/>
                <a:gd name="T29" fmla="*/ 64 h 92"/>
                <a:gd name="T30" fmla="*/ 29 w 92"/>
                <a:gd name="T31" fmla="*/ 65 h 92"/>
                <a:gd name="T32" fmla="*/ 29 w 92"/>
                <a:gd name="T33" fmla="*/ 35 h 92"/>
                <a:gd name="T34" fmla="*/ 29 w 92"/>
                <a:gd name="T35" fmla="*/ 1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2" h="92">
                  <a:moveTo>
                    <a:pt x="29" y="18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2" y="67"/>
                    <a:pt x="92" y="67"/>
                    <a:pt x="92" y="67"/>
                  </a:cubicBezTo>
                  <a:cubicBezTo>
                    <a:pt x="92" y="74"/>
                    <a:pt x="83" y="81"/>
                    <a:pt x="72" y="81"/>
                  </a:cubicBezTo>
                  <a:cubicBezTo>
                    <a:pt x="61" y="81"/>
                    <a:pt x="52" y="74"/>
                    <a:pt x="52" y="67"/>
                  </a:cubicBezTo>
                  <a:cubicBezTo>
                    <a:pt x="52" y="59"/>
                    <a:pt x="61" y="52"/>
                    <a:pt x="72" y="52"/>
                  </a:cubicBezTo>
                  <a:cubicBezTo>
                    <a:pt x="75" y="52"/>
                    <a:pt x="78" y="53"/>
                    <a:pt x="80" y="5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40" y="86"/>
                    <a:pt x="31" y="92"/>
                    <a:pt x="20" y="92"/>
                  </a:cubicBezTo>
                  <a:cubicBezTo>
                    <a:pt x="9" y="92"/>
                    <a:pt x="0" y="86"/>
                    <a:pt x="0" y="78"/>
                  </a:cubicBezTo>
                  <a:cubicBezTo>
                    <a:pt x="0" y="70"/>
                    <a:pt x="9" y="64"/>
                    <a:pt x="20" y="64"/>
                  </a:cubicBezTo>
                  <a:cubicBezTo>
                    <a:pt x="23" y="64"/>
                    <a:pt x="26" y="64"/>
                    <a:pt x="29" y="65"/>
                  </a:cubicBezTo>
                  <a:cubicBezTo>
                    <a:pt x="29" y="35"/>
                    <a:pt x="29" y="35"/>
                    <a:pt x="29" y="35"/>
                  </a:cubicBezTo>
                  <a:lnTo>
                    <a:pt x="2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43"/>
            <p:cNvSpPr>
              <a:spLocks noEditPoints="1"/>
            </p:cNvSpPr>
            <p:nvPr/>
          </p:nvSpPr>
          <p:spPr bwMode="auto">
            <a:xfrm>
              <a:off x="11489868" y="2540239"/>
              <a:ext cx="207477" cy="291641"/>
            </a:xfrm>
            <a:custGeom>
              <a:avLst/>
              <a:gdLst>
                <a:gd name="T0" fmla="*/ 38 w 65"/>
                <a:gd name="T1" fmla="*/ 46 h 91"/>
                <a:gd name="T2" fmla="*/ 46 w 65"/>
                <a:gd name="T3" fmla="*/ 26 h 91"/>
                <a:gd name="T4" fmla="*/ 52 w 65"/>
                <a:gd name="T5" fmla="*/ 33 h 91"/>
                <a:gd name="T6" fmla="*/ 47 w 65"/>
                <a:gd name="T7" fmla="*/ 46 h 91"/>
                <a:gd name="T8" fmla="*/ 52 w 65"/>
                <a:gd name="T9" fmla="*/ 59 h 91"/>
                <a:gd name="T10" fmla="*/ 45 w 65"/>
                <a:gd name="T11" fmla="*/ 65 h 91"/>
                <a:gd name="T12" fmla="*/ 38 w 65"/>
                <a:gd name="T13" fmla="*/ 46 h 91"/>
                <a:gd name="T14" fmla="*/ 32 w 65"/>
                <a:gd name="T15" fmla="*/ 78 h 91"/>
                <a:gd name="T16" fmla="*/ 19 w 65"/>
                <a:gd name="T17" fmla="*/ 46 h 91"/>
                <a:gd name="T18" fmla="*/ 33 w 65"/>
                <a:gd name="T19" fmla="*/ 13 h 91"/>
                <a:gd name="T20" fmla="*/ 39 w 65"/>
                <a:gd name="T21" fmla="*/ 20 h 91"/>
                <a:gd name="T22" fmla="*/ 39 w 65"/>
                <a:gd name="T23" fmla="*/ 20 h 91"/>
                <a:gd name="T24" fmla="*/ 28 w 65"/>
                <a:gd name="T25" fmla="*/ 46 h 91"/>
                <a:gd name="T26" fmla="*/ 39 w 65"/>
                <a:gd name="T27" fmla="*/ 72 h 91"/>
                <a:gd name="T28" fmla="*/ 32 w 65"/>
                <a:gd name="T29" fmla="*/ 78 h 91"/>
                <a:gd name="T30" fmla="*/ 6 w 65"/>
                <a:gd name="T31" fmla="*/ 20 h 91"/>
                <a:gd name="T32" fmla="*/ 20 w 65"/>
                <a:gd name="T33" fmla="*/ 0 h 91"/>
                <a:gd name="T34" fmla="*/ 20 w 65"/>
                <a:gd name="T35" fmla="*/ 0 h 91"/>
                <a:gd name="T36" fmla="*/ 27 w 65"/>
                <a:gd name="T37" fmla="*/ 6 h 91"/>
                <a:gd name="T38" fmla="*/ 10 w 65"/>
                <a:gd name="T39" fmla="*/ 45 h 91"/>
                <a:gd name="T40" fmla="*/ 26 w 65"/>
                <a:gd name="T41" fmla="*/ 85 h 91"/>
                <a:gd name="T42" fmla="*/ 19 w 65"/>
                <a:gd name="T43" fmla="*/ 91 h 91"/>
                <a:gd name="T44" fmla="*/ 5 w 65"/>
                <a:gd name="T45" fmla="*/ 70 h 91"/>
                <a:gd name="T46" fmla="*/ 1 w 65"/>
                <a:gd name="T47" fmla="*/ 45 h 91"/>
                <a:gd name="T48" fmla="*/ 6 w 65"/>
                <a:gd name="T49" fmla="*/ 20 h 91"/>
                <a:gd name="T50" fmla="*/ 61 w 65"/>
                <a:gd name="T51" fmla="*/ 51 h 91"/>
                <a:gd name="T52" fmla="*/ 65 w 65"/>
                <a:gd name="T53" fmla="*/ 46 h 91"/>
                <a:gd name="T54" fmla="*/ 61 w 65"/>
                <a:gd name="T55" fmla="*/ 41 h 91"/>
                <a:gd name="T56" fmla="*/ 56 w 65"/>
                <a:gd name="T57" fmla="*/ 46 h 91"/>
                <a:gd name="T58" fmla="*/ 61 w 65"/>
                <a:gd name="T59" fmla="*/ 5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5" h="91">
                  <a:moveTo>
                    <a:pt x="38" y="46"/>
                  </a:moveTo>
                  <a:cubicBezTo>
                    <a:pt x="38" y="38"/>
                    <a:pt x="41" y="31"/>
                    <a:pt x="46" y="26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9" y="36"/>
                    <a:pt x="47" y="41"/>
                    <a:pt x="47" y="46"/>
                  </a:cubicBezTo>
                  <a:cubicBezTo>
                    <a:pt x="47" y="51"/>
                    <a:pt x="49" y="56"/>
                    <a:pt x="52" y="59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40" y="60"/>
                    <a:pt x="37" y="53"/>
                    <a:pt x="38" y="46"/>
                  </a:cubicBezTo>
                  <a:close/>
                  <a:moveTo>
                    <a:pt x="32" y="78"/>
                  </a:moveTo>
                  <a:cubicBezTo>
                    <a:pt x="24" y="69"/>
                    <a:pt x="19" y="58"/>
                    <a:pt x="19" y="46"/>
                  </a:cubicBezTo>
                  <a:cubicBezTo>
                    <a:pt x="19" y="33"/>
                    <a:pt x="24" y="22"/>
                    <a:pt x="33" y="13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2" y="27"/>
                    <a:pt x="28" y="36"/>
                    <a:pt x="28" y="46"/>
                  </a:cubicBezTo>
                  <a:cubicBezTo>
                    <a:pt x="28" y="55"/>
                    <a:pt x="32" y="65"/>
                    <a:pt x="39" y="72"/>
                  </a:cubicBezTo>
                  <a:lnTo>
                    <a:pt x="32" y="78"/>
                  </a:lnTo>
                  <a:close/>
                  <a:moveTo>
                    <a:pt x="6" y="20"/>
                  </a:moveTo>
                  <a:cubicBezTo>
                    <a:pt x="9" y="13"/>
                    <a:pt x="14" y="6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6" y="17"/>
                    <a:pt x="10" y="31"/>
                    <a:pt x="10" y="45"/>
                  </a:cubicBezTo>
                  <a:cubicBezTo>
                    <a:pt x="10" y="60"/>
                    <a:pt x="15" y="74"/>
                    <a:pt x="26" y="85"/>
                  </a:cubicBezTo>
                  <a:cubicBezTo>
                    <a:pt x="19" y="91"/>
                    <a:pt x="19" y="91"/>
                    <a:pt x="19" y="91"/>
                  </a:cubicBezTo>
                  <a:cubicBezTo>
                    <a:pt x="13" y="85"/>
                    <a:pt x="9" y="78"/>
                    <a:pt x="5" y="70"/>
                  </a:cubicBezTo>
                  <a:cubicBezTo>
                    <a:pt x="2" y="62"/>
                    <a:pt x="0" y="54"/>
                    <a:pt x="1" y="45"/>
                  </a:cubicBezTo>
                  <a:cubicBezTo>
                    <a:pt x="1" y="37"/>
                    <a:pt x="3" y="28"/>
                    <a:pt x="6" y="20"/>
                  </a:cubicBezTo>
                  <a:close/>
                  <a:moveTo>
                    <a:pt x="61" y="51"/>
                  </a:moveTo>
                  <a:cubicBezTo>
                    <a:pt x="63" y="51"/>
                    <a:pt x="65" y="49"/>
                    <a:pt x="65" y="46"/>
                  </a:cubicBezTo>
                  <a:cubicBezTo>
                    <a:pt x="65" y="44"/>
                    <a:pt x="63" y="41"/>
                    <a:pt x="61" y="41"/>
                  </a:cubicBezTo>
                  <a:cubicBezTo>
                    <a:pt x="58" y="41"/>
                    <a:pt x="56" y="43"/>
                    <a:pt x="56" y="46"/>
                  </a:cubicBezTo>
                  <a:cubicBezTo>
                    <a:pt x="56" y="49"/>
                    <a:pt x="58" y="51"/>
                    <a:pt x="61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44"/>
            <p:cNvSpPr>
              <a:spLocks noEditPoints="1"/>
            </p:cNvSpPr>
            <p:nvPr/>
          </p:nvSpPr>
          <p:spPr bwMode="auto">
            <a:xfrm>
              <a:off x="11413531" y="2853412"/>
              <a:ext cx="201605" cy="201604"/>
            </a:xfrm>
            <a:custGeom>
              <a:avLst/>
              <a:gdLst>
                <a:gd name="T0" fmla="*/ 63 w 103"/>
                <a:gd name="T1" fmla="*/ 27 h 103"/>
                <a:gd name="T2" fmla="*/ 65 w 103"/>
                <a:gd name="T3" fmla="*/ 2 h 103"/>
                <a:gd name="T4" fmla="*/ 19 w 103"/>
                <a:gd name="T5" fmla="*/ 0 h 103"/>
                <a:gd name="T6" fmla="*/ 1 w 103"/>
                <a:gd name="T7" fmla="*/ 20 h 103"/>
                <a:gd name="T8" fmla="*/ 0 w 103"/>
                <a:gd name="T9" fmla="*/ 77 h 103"/>
                <a:gd name="T10" fmla="*/ 39 w 103"/>
                <a:gd name="T11" fmla="*/ 77 h 103"/>
                <a:gd name="T12" fmla="*/ 37 w 103"/>
                <a:gd name="T13" fmla="*/ 102 h 103"/>
                <a:gd name="T14" fmla="*/ 101 w 103"/>
                <a:gd name="T15" fmla="*/ 103 h 103"/>
                <a:gd name="T16" fmla="*/ 103 w 103"/>
                <a:gd name="T17" fmla="*/ 27 h 103"/>
                <a:gd name="T18" fmla="*/ 63 w 103"/>
                <a:gd name="T19" fmla="*/ 27 h 103"/>
                <a:gd name="T20" fmla="*/ 19 w 103"/>
                <a:gd name="T21" fmla="*/ 10 h 103"/>
                <a:gd name="T22" fmla="*/ 19 w 103"/>
                <a:gd name="T23" fmla="*/ 20 h 103"/>
                <a:gd name="T24" fmla="*/ 9 w 103"/>
                <a:gd name="T25" fmla="*/ 20 h 103"/>
                <a:gd name="T26" fmla="*/ 19 w 103"/>
                <a:gd name="T27" fmla="*/ 10 h 103"/>
                <a:gd name="T28" fmla="*/ 6 w 103"/>
                <a:gd name="T29" fmla="*/ 71 h 103"/>
                <a:gd name="T30" fmla="*/ 6 w 103"/>
                <a:gd name="T31" fmla="*/ 27 h 103"/>
                <a:gd name="T32" fmla="*/ 26 w 103"/>
                <a:gd name="T33" fmla="*/ 27 h 103"/>
                <a:gd name="T34" fmla="*/ 26 w 103"/>
                <a:gd name="T35" fmla="*/ 7 h 103"/>
                <a:gd name="T36" fmla="*/ 58 w 103"/>
                <a:gd name="T37" fmla="*/ 7 h 103"/>
                <a:gd name="T38" fmla="*/ 58 w 103"/>
                <a:gd name="T39" fmla="*/ 27 h 103"/>
                <a:gd name="T40" fmla="*/ 39 w 103"/>
                <a:gd name="T41" fmla="*/ 46 h 103"/>
                <a:gd name="T42" fmla="*/ 39 w 103"/>
                <a:gd name="T43" fmla="*/ 71 h 103"/>
                <a:gd name="T44" fmla="*/ 6 w 103"/>
                <a:gd name="T45" fmla="*/ 71 h 103"/>
                <a:gd name="T46" fmla="*/ 57 w 103"/>
                <a:gd name="T47" fmla="*/ 36 h 103"/>
                <a:gd name="T48" fmla="*/ 57 w 103"/>
                <a:gd name="T49" fmla="*/ 46 h 103"/>
                <a:gd name="T50" fmla="*/ 47 w 103"/>
                <a:gd name="T51" fmla="*/ 46 h 103"/>
                <a:gd name="T52" fmla="*/ 57 w 103"/>
                <a:gd name="T53" fmla="*/ 36 h 103"/>
                <a:gd name="T54" fmla="*/ 94 w 103"/>
                <a:gd name="T55" fmla="*/ 97 h 103"/>
                <a:gd name="T56" fmla="*/ 44 w 103"/>
                <a:gd name="T57" fmla="*/ 97 h 103"/>
                <a:gd name="T58" fmla="*/ 45 w 103"/>
                <a:gd name="T59" fmla="*/ 51 h 103"/>
                <a:gd name="T60" fmla="*/ 63 w 103"/>
                <a:gd name="T61" fmla="*/ 53 h 103"/>
                <a:gd name="T62" fmla="*/ 63 w 103"/>
                <a:gd name="T63" fmla="*/ 33 h 103"/>
                <a:gd name="T64" fmla="*/ 96 w 103"/>
                <a:gd name="T65" fmla="*/ 33 h 103"/>
                <a:gd name="T66" fmla="*/ 94 w 103"/>
                <a:gd name="T67" fmla="*/ 9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3" h="103">
                  <a:moveTo>
                    <a:pt x="63" y="27"/>
                  </a:moveTo>
                  <a:lnTo>
                    <a:pt x="65" y="2"/>
                  </a:lnTo>
                  <a:lnTo>
                    <a:pt x="19" y="0"/>
                  </a:lnTo>
                  <a:lnTo>
                    <a:pt x="1" y="20"/>
                  </a:lnTo>
                  <a:lnTo>
                    <a:pt x="0" y="77"/>
                  </a:lnTo>
                  <a:lnTo>
                    <a:pt x="39" y="77"/>
                  </a:lnTo>
                  <a:lnTo>
                    <a:pt x="37" y="102"/>
                  </a:lnTo>
                  <a:lnTo>
                    <a:pt x="101" y="103"/>
                  </a:lnTo>
                  <a:lnTo>
                    <a:pt x="103" y="27"/>
                  </a:lnTo>
                  <a:lnTo>
                    <a:pt x="63" y="27"/>
                  </a:lnTo>
                  <a:close/>
                  <a:moveTo>
                    <a:pt x="19" y="10"/>
                  </a:moveTo>
                  <a:lnTo>
                    <a:pt x="19" y="20"/>
                  </a:lnTo>
                  <a:lnTo>
                    <a:pt x="9" y="20"/>
                  </a:lnTo>
                  <a:lnTo>
                    <a:pt x="19" y="10"/>
                  </a:lnTo>
                  <a:close/>
                  <a:moveTo>
                    <a:pt x="6" y="71"/>
                  </a:moveTo>
                  <a:lnTo>
                    <a:pt x="6" y="27"/>
                  </a:lnTo>
                  <a:lnTo>
                    <a:pt x="26" y="27"/>
                  </a:lnTo>
                  <a:lnTo>
                    <a:pt x="26" y="7"/>
                  </a:lnTo>
                  <a:lnTo>
                    <a:pt x="58" y="7"/>
                  </a:lnTo>
                  <a:lnTo>
                    <a:pt x="58" y="27"/>
                  </a:lnTo>
                  <a:lnTo>
                    <a:pt x="39" y="46"/>
                  </a:lnTo>
                  <a:lnTo>
                    <a:pt x="39" y="71"/>
                  </a:lnTo>
                  <a:lnTo>
                    <a:pt x="6" y="71"/>
                  </a:lnTo>
                  <a:close/>
                  <a:moveTo>
                    <a:pt x="57" y="36"/>
                  </a:moveTo>
                  <a:lnTo>
                    <a:pt x="57" y="46"/>
                  </a:lnTo>
                  <a:lnTo>
                    <a:pt x="47" y="46"/>
                  </a:lnTo>
                  <a:lnTo>
                    <a:pt x="57" y="36"/>
                  </a:lnTo>
                  <a:close/>
                  <a:moveTo>
                    <a:pt x="94" y="97"/>
                  </a:moveTo>
                  <a:lnTo>
                    <a:pt x="44" y="97"/>
                  </a:lnTo>
                  <a:lnTo>
                    <a:pt x="45" y="51"/>
                  </a:lnTo>
                  <a:lnTo>
                    <a:pt x="63" y="53"/>
                  </a:lnTo>
                  <a:lnTo>
                    <a:pt x="63" y="33"/>
                  </a:lnTo>
                  <a:lnTo>
                    <a:pt x="96" y="33"/>
                  </a:lnTo>
                  <a:lnTo>
                    <a:pt x="94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45"/>
            <p:cNvSpPr>
              <a:spLocks noEditPoints="1"/>
            </p:cNvSpPr>
            <p:nvPr/>
          </p:nvSpPr>
          <p:spPr bwMode="auto">
            <a:xfrm>
              <a:off x="11153207" y="4299877"/>
              <a:ext cx="326874" cy="277941"/>
            </a:xfrm>
            <a:custGeom>
              <a:avLst/>
              <a:gdLst>
                <a:gd name="T0" fmla="*/ 76 w 102"/>
                <a:gd name="T1" fmla="*/ 1 h 87"/>
                <a:gd name="T2" fmla="*/ 7 w 102"/>
                <a:gd name="T3" fmla="*/ 22 h 87"/>
                <a:gd name="T4" fmla="*/ 1 w 102"/>
                <a:gd name="T5" fmla="*/ 32 h 87"/>
                <a:gd name="T6" fmla="*/ 15 w 102"/>
                <a:gd name="T7" fmla="*/ 80 h 87"/>
                <a:gd name="T8" fmla="*/ 26 w 102"/>
                <a:gd name="T9" fmla="*/ 86 h 87"/>
                <a:gd name="T10" fmla="*/ 95 w 102"/>
                <a:gd name="T11" fmla="*/ 65 h 87"/>
                <a:gd name="T12" fmla="*/ 101 w 102"/>
                <a:gd name="T13" fmla="*/ 55 h 87"/>
                <a:gd name="T14" fmla="*/ 87 w 102"/>
                <a:gd name="T15" fmla="*/ 7 h 87"/>
                <a:gd name="T16" fmla="*/ 76 w 102"/>
                <a:gd name="T17" fmla="*/ 1 h 87"/>
                <a:gd name="T18" fmla="*/ 8 w 102"/>
                <a:gd name="T19" fmla="*/ 27 h 87"/>
                <a:gd name="T20" fmla="*/ 78 w 102"/>
                <a:gd name="T21" fmla="*/ 7 h 87"/>
                <a:gd name="T22" fmla="*/ 81 w 102"/>
                <a:gd name="T23" fmla="*/ 8 h 87"/>
                <a:gd name="T24" fmla="*/ 84 w 102"/>
                <a:gd name="T25" fmla="*/ 17 h 87"/>
                <a:gd name="T26" fmla="*/ 9 w 102"/>
                <a:gd name="T27" fmla="*/ 38 h 87"/>
                <a:gd name="T28" fmla="*/ 7 w 102"/>
                <a:gd name="T29" fmla="*/ 30 h 87"/>
                <a:gd name="T30" fmla="*/ 8 w 102"/>
                <a:gd name="T31" fmla="*/ 27 h 87"/>
                <a:gd name="T32" fmla="*/ 94 w 102"/>
                <a:gd name="T33" fmla="*/ 60 h 87"/>
                <a:gd name="T34" fmla="*/ 24 w 102"/>
                <a:gd name="T35" fmla="*/ 80 h 87"/>
                <a:gd name="T36" fmla="*/ 21 w 102"/>
                <a:gd name="T37" fmla="*/ 78 h 87"/>
                <a:gd name="T38" fmla="*/ 14 w 102"/>
                <a:gd name="T39" fmla="*/ 54 h 87"/>
                <a:gd name="T40" fmla="*/ 88 w 102"/>
                <a:gd name="T41" fmla="*/ 33 h 87"/>
                <a:gd name="T42" fmla="*/ 95 w 102"/>
                <a:gd name="T43" fmla="*/ 57 h 87"/>
                <a:gd name="T44" fmla="*/ 94 w 102"/>
                <a:gd name="T45" fmla="*/ 60 h 87"/>
                <a:gd name="T46" fmla="*/ 22 w 102"/>
                <a:gd name="T47" fmla="*/ 64 h 87"/>
                <a:gd name="T48" fmla="*/ 27 w 102"/>
                <a:gd name="T49" fmla="*/ 62 h 87"/>
                <a:gd name="T50" fmla="*/ 31 w 102"/>
                <a:gd name="T51" fmla="*/ 73 h 87"/>
                <a:gd name="T52" fmla="*/ 25 w 102"/>
                <a:gd name="T53" fmla="*/ 74 h 87"/>
                <a:gd name="T54" fmla="*/ 22 w 102"/>
                <a:gd name="T55" fmla="*/ 64 h 87"/>
                <a:gd name="T56" fmla="*/ 33 w 102"/>
                <a:gd name="T57" fmla="*/ 60 h 87"/>
                <a:gd name="T58" fmla="*/ 38 w 102"/>
                <a:gd name="T59" fmla="*/ 59 h 87"/>
                <a:gd name="T60" fmla="*/ 41 w 102"/>
                <a:gd name="T61" fmla="*/ 70 h 87"/>
                <a:gd name="T62" fmla="*/ 36 w 102"/>
                <a:gd name="T63" fmla="*/ 71 h 87"/>
                <a:gd name="T64" fmla="*/ 33 w 102"/>
                <a:gd name="T65" fmla="*/ 60 h 87"/>
                <a:gd name="T66" fmla="*/ 43 w 102"/>
                <a:gd name="T67" fmla="*/ 57 h 87"/>
                <a:gd name="T68" fmla="*/ 49 w 102"/>
                <a:gd name="T69" fmla="*/ 56 h 87"/>
                <a:gd name="T70" fmla="*/ 52 w 102"/>
                <a:gd name="T71" fmla="*/ 66 h 87"/>
                <a:gd name="T72" fmla="*/ 47 w 102"/>
                <a:gd name="T73" fmla="*/ 68 h 87"/>
                <a:gd name="T74" fmla="*/ 43 w 102"/>
                <a:gd name="T75" fmla="*/ 5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87">
                  <a:moveTo>
                    <a:pt x="76" y="1"/>
                  </a:moveTo>
                  <a:cubicBezTo>
                    <a:pt x="7" y="22"/>
                    <a:pt x="7" y="22"/>
                    <a:pt x="7" y="22"/>
                  </a:cubicBezTo>
                  <a:cubicBezTo>
                    <a:pt x="2" y="23"/>
                    <a:pt x="0" y="28"/>
                    <a:pt x="1" y="32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7" y="84"/>
                    <a:pt x="21" y="87"/>
                    <a:pt x="26" y="86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100" y="64"/>
                    <a:pt x="102" y="59"/>
                    <a:pt x="101" y="55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5" y="3"/>
                    <a:pt x="81" y="0"/>
                    <a:pt x="76" y="1"/>
                  </a:cubicBezTo>
                  <a:close/>
                  <a:moveTo>
                    <a:pt x="8" y="27"/>
                  </a:moveTo>
                  <a:cubicBezTo>
                    <a:pt x="78" y="7"/>
                    <a:pt x="78" y="7"/>
                    <a:pt x="78" y="7"/>
                  </a:cubicBezTo>
                  <a:cubicBezTo>
                    <a:pt x="79" y="6"/>
                    <a:pt x="81" y="7"/>
                    <a:pt x="81" y="8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6" y="29"/>
                    <a:pt x="7" y="27"/>
                    <a:pt x="8" y="27"/>
                  </a:cubicBezTo>
                  <a:close/>
                  <a:moveTo>
                    <a:pt x="94" y="6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81"/>
                    <a:pt x="21" y="80"/>
                    <a:pt x="21" y="78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8"/>
                    <a:pt x="95" y="60"/>
                    <a:pt x="94" y="60"/>
                  </a:cubicBezTo>
                  <a:close/>
                  <a:moveTo>
                    <a:pt x="22" y="64"/>
                  </a:moveTo>
                  <a:cubicBezTo>
                    <a:pt x="27" y="62"/>
                    <a:pt x="27" y="62"/>
                    <a:pt x="27" y="62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25" y="74"/>
                    <a:pt x="25" y="74"/>
                    <a:pt x="25" y="74"/>
                  </a:cubicBezTo>
                  <a:lnTo>
                    <a:pt x="22" y="64"/>
                  </a:lnTo>
                  <a:close/>
                  <a:moveTo>
                    <a:pt x="33" y="60"/>
                  </a:moveTo>
                  <a:cubicBezTo>
                    <a:pt x="38" y="59"/>
                    <a:pt x="38" y="59"/>
                    <a:pt x="38" y="59"/>
                  </a:cubicBezTo>
                  <a:cubicBezTo>
                    <a:pt x="41" y="70"/>
                    <a:pt x="41" y="70"/>
                    <a:pt x="41" y="70"/>
                  </a:cubicBezTo>
                  <a:cubicBezTo>
                    <a:pt x="36" y="71"/>
                    <a:pt x="36" y="71"/>
                    <a:pt x="36" y="71"/>
                  </a:cubicBezTo>
                  <a:lnTo>
                    <a:pt x="33" y="60"/>
                  </a:lnTo>
                  <a:close/>
                  <a:moveTo>
                    <a:pt x="43" y="57"/>
                  </a:moveTo>
                  <a:cubicBezTo>
                    <a:pt x="49" y="56"/>
                    <a:pt x="49" y="56"/>
                    <a:pt x="49" y="56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47" y="68"/>
                    <a:pt x="47" y="68"/>
                    <a:pt x="47" y="68"/>
                  </a:cubicBezTo>
                  <a:lnTo>
                    <a:pt x="43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11274562" y="2275999"/>
              <a:ext cx="295557" cy="305343"/>
            </a:xfrm>
            <a:custGeom>
              <a:avLst/>
              <a:gdLst>
                <a:gd name="T0" fmla="*/ 65 w 92"/>
                <a:gd name="T1" fmla="*/ 96 h 96"/>
                <a:gd name="T2" fmla="*/ 36 w 92"/>
                <a:gd name="T3" fmla="*/ 49 h 96"/>
                <a:gd name="T4" fmla="*/ 36 w 92"/>
                <a:gd name="T5" fmla="*/ 72 h 96"/>
                <a:gd name="T6" fmla="*/ 0 w 92"/>
                <a:gd name="T7" fmla="*/ 36 h 96"/>
                <a:gd name="T8" fmla="*/ 36 w 92"/>
                <a:gd name="T9" fmla="*/ 0 h 96"/>
                <a:gd name="T10" fmla="*/ 36 w 92"/>
                <a:gd name="T11" fmla="*/ 24 h 96"/>
                <a:gd name="T12" fmla="*/ 65 w 92"/>
                <a:gd name="T1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96">
                  <a:moveTo>
                    <a:pt x="65" y="96"/>
                  </a:moveTo>
                  <a:cubicBezTo>
                    <a:pt x="76" y="77"/>
                    <a:pt x="78" y="48"/>
                    <a:pt x="36" y="49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86" y="22"/>
                    <a:pt x="92" y="68"/>
                    <a:pt x="65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Freeform 47"/>
            <p:cNvSpPr>
              <a:spLocks noEditPoints="1"/>
            </p:cNvSpPr>
            <p:nvPr/>
          </p:nvSpPr>
          <p:spPr bwMode="auto">
            <a:xfrm>
              <a:off x="11188439" y="2508922"/>
              <a:ext cx="275984" cy="195733"/>
            </a:xfrm>
            <a:custGeom>
              <a:avLst/>
              <a:gdLst>
                <a:gd name="T0" fmla="*/ 70 w 86"/>
                <a:gd name="T1" fmla="*/ 58 h 61"/>
                <a:gd name="T2" fmla="*/ 75 w 86"/>
                <a:gd name="T3" fmla="*/ 49 h 61"/>
                <a:gd name="T4" fmla="*/ 80 w 86"/>
                <a:gd name="T5" fmla="*/ 41 h 61"/>
                <a:gd name="T6" fmla="*/ 85 w 86"/>
                <a:gd name="T7" fmla="*/ 32 h 61"/>
                <a:gd name="T8" fmla="*/ 83 w 86"/>
                <a:gd name="T9" fmla="*/ 25 h 61"/>
                <a:gd name="T10" fmla="*/ 65 w 86"/>
                <a:gd name="T11" fmla="*/ 9 h 61"/>
                <a:gd name="T12" fmla="*/ 58 w 86"/>
                <a:gd name="T13" fmla="*/ 9 h 61"/>
                <a:gd name="T14" fmla="*/ 50 w 86"/>
                <a:gd name="T15" fmla="*/ 17 h 61"/>
                <a:gd name="T16" fmla="*/ 49 w 86"/>
                <a:gd name="T17" fmla="*/ 18 h 61"/>
                <a:gd name="T18" fmla="*/ 17 w 86"/>
                <a:gd name="T19" fmla="*/ 0 h 61"/>
                <a:gd name="T20" fmla="*/ 0 w 86"/>
                <a:gd name="T21" fmla="*/ 3 h 61"/>
                <a:gd name="T22" fmla="*/ 4 w 86"/>
                <a:gd name="T23" fmla="*/ 16 h 61"/>
                <a:gd name="T24" fmla="*/ 9 w 86"/>
                <a:gd name="T25" fmla="*/ 15 h 61"/>
                <a:gd name="T26" fmla="*/ 11 w 86"/>
                <a:gd name="T27" fmla="*/ 24 h 61"/>
                <a:gd name="T28" fmla="*/ 20 w 86"/>
                <a:gd name="T29" fmla="*/ 21 h 61"/>
                <a:gd name="T30" fmla="*/ 23 w 86"/>
                <a:gd name="T31" fmla="*/ 30 h 61"/>
                <a:gd name="T32" fmla="*/ 32 w 86"/>
                <a:gd name="T33" fmla="*/ 27 h 61"/>
                <a:gd name="T34" fmla="*/ 35 w 86"/>
                <a:gd name="T35" fmla="*/ 36 h 61"/>
                <a:gd name="T36" fmla="*/ 39 w 86"/>
                <a:gd name="T37" fmla="*/ 35 h 61"/>
                <a:gd name="T38" fmla="*/ 39 w 86"/>
                <a:gd name="T39" fmla="*/ 36 h 61"/>
                <a:gd name="T40" fmla="*/ 37 w 86"/>
                <a:gd name="T41" fmla="*/ 47 h 61"/>
                <a:gd name="T42" fmla="*/ 41 w 86"/>
                <a:gd name="T43" fmla="*/ 53 h 61"/>
                <a:gd name="T44" fmla="*/ 64 w 86"/>
                <a:gd name="T45" fmla="*/ 61 h 61"/>
                <a:gd name="T46" fmla="*/ 70 w 86"/>
                <a:gd name="T47" fmla="*/ 58 h 61"/>
                <a:gd name="T48" fmla="*/ 15 w 86"/>
                <a:gd name="T49" fmla="*/ 10 h 61"/>
                <a:gd name="T50" fmla="*/ 18 w 86"/>
                <a:gd name="T51" fmla="*/ 6 h 61"/>
                <a:gd name="T52" fmla="*/ 46 w 86"/>
                <a:gd name="T53" fmla="*/ 21 h 61"/>
                <a:gd name="T54" fmla="*/ 43 w 86"/>
                <a:gd name="T55" fmla="*/ 25 h 61"/>
                <a:gd name="T56" fmla="*/ 15 w 86"/>
                <a:gd name="T57" fmla="*/ 10 h 61"/>
                <a:gd name="T58" fmla="*/ 61 w 86"/>
                <a:gd name="T59" fmla="*/ 54 h 61"/>
                <a:gd name="T60" fmla="*/ 57 w 86"/>
                <a:gd name="T61" fmla="*/ 52 h 61"/>
                <a:gd name="T62" fmla="*/ 56 w 86"/>
                <a:gd name="T63" fmla="*/ 49 h 61"/>
                <a:gd name="T64" fmla="*/ 69 w 86"/>
                <a:gd name="T65" fmla="*/ 24 h 61"/>
                <a:gd name="T66" fmla="*/ 72 w 86"/>
                <a:gd name="T67" fmla="*/ 23 h 61"/>
                <a:gd name="T68" fmla="*/ 77 w 86"/>
                <a:gd name="T69" fmla="*/ 26 h 61"/>
                <a:gd name="T70" fmla="*/ 77 w 86"/>
                <a:gd name="T71" fmla="*/ 29 h 61"/>
                <a:gd name="T72" fmla="*/ 64 w 86"/>
                <a:gd name="T73" fmla="*/ 53 h 61"/>
                <a:gd name="T74" fmla="*/ 61 w 86"/>
                <a:gd name="T75" fmla="*/ 5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61">
                  <a:moveTo>
                    <a:pt x="70" y="58"/>
                  </a:moveTo>
                  <a:cubicBezTo>
                    <a:pt x="75" y="49"/>
                    <a:pt x="75" y="49"/>
                    <a:pt x="75" y="49"/>
                  </a:cubicBezTo>
                  <a:cubicBezTo>
                    <a:pt x="77" y="47"/>
                    <a:pt x="79" y="43"/>
                    <a:pt x="80" y="41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6" y="29"/>
                    <a:pt x="85" y="26"/>
                    <a:pt x="83" y="25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3" y="7"/>
                    <a:pt x="60" y="8"/>
                    <a:pt x="58" y="9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8"/>
                    <a:pt x="49" y="18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9" y="35"/>
                    <a:pt x="39" y="36"/>
                    <a:pt x="39" y="36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50"/>
                    <a:pt x="38" y="53"/>
                    <a:pt x="41" y="53"/>
                  </a:cubicBezTo>
                  <a:cubicBezTo>
                    <a:pt x="64" y="61"/>
                    <a:pt x="64" y="61"/>
                    <a:pt x="64" y="61"/>
                  </a:cubicBezTo>
                  <a:cubicBezTo>
                    <a:pt x="66" y="61"/>
                    <a:pt x="69" y="60"/>
                    <a:pt x="70" y="58"/>
                  </a:cubicBezTo>
                  <a:close/>
                  <a:moveTo>
                    <a:pt x="15" y="10"/>
                  </a:moveTo>
                  <a:cubicBezTo>
                    <a:pt x="18" y="6"/>
                    <a:pt x="18" y="6"/>
                    <a:pt x="18" y="6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3" y="25"/>
                    <a:pt x="43" y="25"/>
                    <a:pt x="43" y="25"/>
                  </a:cubicBezTo>
                  <a:lnTo>
                    <a:pt x="15" y="10"/>
                  </a:lnTo>
                  <a:close/>
                  <a:moveTo>
                    <a:pt x="61" y="54"/>
                  </a:moveTo>
                  <a:cubicBezTo>
                    <a:pt x="57" y="52"/>
                    <a:pt x="57" y="52"/>
                    <a:pt x="57" y="52"/>
                  </a:cubicBezTo>
                  <a:cubicBezTo>
                    <a:pt x="56" y="51"/>
                    <a:pt x="55" y="50"/>
                    <a:pt x="56" y="49"/>
                  </a:cubicBezTo>
                  <a:cubicBezTo>
                    <a:pt x="69" y="24"/>
                    <a:pt x="69" y="24"/>
                    <a:pt x="69" y="24"/>
                  </a:cubicBezTo>
                  <a:cubicBezTo>
                    <a:pt x="70" y="23"/>
                    <a:pt x="71" y="23"/>
                    <a:pt x="72" y="23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8" y="26"/>
                    <a:pt x="78" y="28"/>
                    <a:pt x="77" y="29"/>
                  </a:cubicBezTo>
                  <a:cubicBezTo>
                    <a:pt x="64" y="53"/>
                    <a:pt x="64" y="53"/>
                    <a:pt x="64" y="53"/>
                  </a:cubicBezTo>
                  <a:cubicBezTo>
                    <a:pt x="64" y="54"/>
                    <a:pt x="62" y="55"/>
                    <a:pt x="61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48"/>
            <p:cNvSpPr>
              <a:spLocks noEditPoints="1"/>
            </p:cNvSpPr>
            <p:nvPr/>
          </p:nvSpPr>
          <p:spPr bwMode="auto">
            <a:xfrm>
              <a:off x="10996621" y="4129590"/>
              <a:ext cx="221179" cy="191818"/>
            </a:xfrm>
            <a:custGeom>
              <a:avLst/>
              <a:gdLst>
                <a:gd name="T0" fmla="*/ 56 w 69"/>
                <a:gd name="T1" fmla="*/ 0 h 60"/>
                <a:gd name="T2" fmla="*/ 13 w 69"/>
                <a:gd name="T3" fmla="*/ 0 h 60"/>
                <a:gd name="T4" fmla="*/ 0 w 69"/>
                <a:gd name="T5" fmla="*/ 13 h 60"/>
                <a:gd name="T6" fmla="*/ 0 w 69"/>
                <a:gd name="T7" fmla="*/ 58 h 60"/>
                <a:gd name="T8" fmla="*/ 2 w 69"/>
                <a:gd name="T9" fmla="*/ 60 h 60"/>
                <a:gd name="T10" fmla="*/ 66 w 69"/>
                <a:gd name="T11" fmla="*/ 60 h 60"/>
                <a:gd name="T12" fmla="*/ 69 w 69"/>
                <a:gd name="T13" fmla="*/ 58 h 60"/>
                <a:gd name="T14" fmla="*/ 69 w 69"/>
                <a:gd name="T15" fmla="*/ 13 h 60"/>
                <a:gd name="T16" fmla="*/ 56 w 69"/>
                <a:gd name="T17" fmla="*/ 0 h 60"/>
                <a:gd name="T18" fmla="*/ 34 w 69"/>
                <a:gd name="T19" fmla="*/ 51 h 60"/>
                <a:gd name="T20" fmla="*/ 13 w 69"/>
                <a:gd name="T21" fmla="*/ 34 h 60"/>
                <a:gd name="T22" fmla="*/ 26 w 69"/>
                <a:gd name="T23" fmla="*/ 34 h 60"/>
                <a:gd name="T24" fmla="*/ 26 w 69"/>
                <a:gd name="T25" fmla="*/ 21 h 60"/>
                <a:gd name="T26" fmla="*/ 43 w 69"/>
                <a:gd name="T27" fmla="*/ 21 h 60"/>
                <a:gd name="T28" fmla="*/ 43 w 69"/>
                <a:gd name="T29" fmla="*/ 34 h 60"/>
                <a:gd name="T30" fmla="*/ 56 w 69"/>
                <a:gd name="T31" fmla="*/ 34 h 60"/>
                <a:gd name="T32" fmla="*/ 34 w 69"/>
                <a:gd name="T33" fmla="*/ 51 h 60"/>
                <a:gd name="T34" fmla="*/ 10 w 69"/>
                <a:gd name="T35" fmla="*/ 9 h 60"/>
                <a:gd name="T36" fmla="*/ 15 w 69"/>
                <a:gd name="T37" fmla="*/ 4 h 60"/>
                <a:gd name="T38" fmla="*/ 54 w 69"/>
                <a:gd name="T39" fmla="*/ 4 h 60"/>
                <a:gd name="T40" fmla="*/ 58 w 69"/>
                <a:gd name="T41" fmla="*/ 9 h 60"/>
                <a:gd name="T42" fmla="*/ 10 w 69"/>
                <a:gd name="T43" fmla="*/ 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9" h="60">
                  <a:moveTo>
                    <a:pt x="56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9"/>
                    <a:pt x="1" y="60"/>
                    <a:pt x="2" y="60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68" y="60"/>
                    <a:pt x="69" y="59"/>
                    <a:pt x="69" y="58"/>
                  </a:cubicBezTo>
                  <a:cubicBezTo>
                    <a:pt x="69" y="13"/>
                    <a:pt x="69" y="13"/>
                    <a:pt x="69" y="13"/>
                  </a:cubicBezTo>
                  <a:lnTo>
                    <a:pt x="56" y="0"/>
                  </a:lnTo>
                  <a:close/>
                  <a:moveTo>
                    <a:pt x="34" y="51"/>
                  </a:moveTo>
                  <a:cubicBezTo>
                    <a:pt x="13" y="34"/>
                    <a:pt x="13" y="34"/>
                    <a:pt x="13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56" y="34"/>
                    <a:pt x="56" y="34"/>
                    <a:pt x="56" y="34"/>
                  </a:cubicBezTo>
                  <a:lnTo>
                    <a:pt x="34" y="51"/>
                  </a:lnTo>
                  <a:close/>
                  <a:moveTo>
                    <a:pt x="10" y="9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8" y="9"/>
                    <a:pt x="58" y="9"/>
                    <a:pt x="58" y="9"/>
                  </a:cubicBezTo>
                  <a:lnTo>
                    <a:pt x="1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49"/>
            <p:cNvSpPr>
              <a:spLocks noEditPoints="1"/>
            </p:cNvSpPr>
            <p:nvPr/>
          </p:nvSpPr>
          <p:spPr bwMode="auto">
            <a:xfrm>
              <a:off x="11303921" y="2003931"/>
              <a:ext cx="182032" cy="248580"/>
            </a:xfrm>
            <a:custGeom>
              <a:avLst/>
              <a:gdLst>
                <a:gd name="T0" fmla="*/ 57 w 57"/>
                <a:gd name="T1" fmla="*/ 48 h 78"/>
                <a:gd name="T2" fmla="*/ 57 w 57"/>
                <a:gd name="T3" fmla="*/ 48 h 78"/>
                <a:gd name="T4" fmla="*/ 57 w 57"/>
                <a:gd name="T5" fmla="*/ 48 h 78"/>
                <a:gd name="T6" fmla="*/ 28 w 57"/>
                <a:gd name="T7" fmla="*/ 0 h 78"/>
                <a:gd name="T8" fmla="*/ 0 w 57"/>
                <a:gd name="T9" fmla="*/ 48 h 78"/>
                <a:gd name="T10" fmla="*/ 0 w 57"/>
                <a:gd name="T11" fmla="*/ 48 h 78"/>
                <a:gd name="T12" fmla="*/ 0 w 57"/>
                <a:gd name="T13" fmla="*/ 48 h 78"/>
                <a:gd name="T14" fmla="*/ 0 w 57"/>
                <a:gd name="T15" fmla="*/ 49 h 78"/>
                <a:gd name="T16" fmla="*/ 0 w 57"/>
                <a:gd name="T17" fmla="*/ 49 h 78"/>
                <a:gd name="T18" fmla="*/ 0 w 57"/>
                <a:gd name="T19" fmla="*/ 49 h 78"/>
                <a:gd name="T20" fmla="*/ 28 w 57"/>
                <a:gd name="T21" fmla="*/ 78 h 78"/>
                <a:gd name="T22" fmla="*/ 57 w 57"/>
                <a:gd name="T23" fmla="*/ 49 h 78"/>
                <a:gd name="T24" fmla="*/ 57 w 57"/>
                <a:gd name="T25" fmla="*/ 49 h 78"/>
                <a:gd name="T26" fmla="*/ 57 w 57"/>
                <a:gd name="T27" fmla="*/ 49 h 78"/>
                <a:gd name="T28" fmla="*/ 57 w 57"/>
                <a:gd name="T29" fmla="*/ 48 h 78"/>
                <a:gd name="T30" fmla="*/ 48 w 57"/>
                <a:gd name="T31" fmla="*/ 49 h 78"/>
                <a:gd name="T32" fmla="*/ 48 w 57"/>
                <a:gd name="T33" fmla="*/ 49 h 78"/>
                <a:gd name="T34" fmla="*/ 42 w 57"/>
                <a:gd name="T35" fmla="*/ 62 h 78"/>
                <a:gd name="T36" fmla="*/ 28 w 57"/>
                <a:gd name="T37" fmla="*/ 68 h 78"/>
                <a:gd name="T38" fmla="*/ 26 w 57"/>
                <a:gd name="T39" fmla="*/ 68 h 78"/>
                <a:gd name="T40" fmla="*/ 43 w 57"/>
                <a:gd name="T41" fmla="*/ 37 h 78"/>
                <a:gd name="T42" fmla="*/ 43 w 57"/>
                <a:gd name="T43" fmla="*/ 33 h 78"/>
                <a:gd name="T44" fmla="*/ 48 w 57"/>
                <a:gd name="T45" fmla="*/ 48 h 78"/>
                <a:gd name="T46" fmla="*/ 48 w 57"/>
                <a:gd name="T47" fmla="*/ 48 h 78"/>
                <a:gd name="T48" fmla="*/ 48 w 57"/>
                <a:gd name="T49" fmla="*/ 48 h 78"/>
                <a:gd name="T50" fmla="*/ 48 w 57"/>
                <a:gd name="T51" fmla="*/ 48 h 78"/>
                <a:gd name="T52" fmla="*/ 48 w 57"/>
                <a:gd name="T53" fmla="*/ 49 h 78"/>
                <a:gd name="T54" fmla="*/ 48 w 57"/>
                <a:gd name="T55" fmla="*/ 4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7" h="78"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24"/>
                    <a:pt x="28" y="0"/>
                    <a:pt x="28" y="0"/>
                  </a:cubicBezTo>
                  <a:cubicBezTo>
                    <a:pt x="28" y="0"/>
                    <a:pt x="0" y="24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65"/>
                    <a:pt x="13" y="78"/>
                    <a:pt x="28" y="78"/>
                  </a:cubicBezTo>
                  <a:cubicBezTo>
                    <a:pt x="44" y="78"/>
                    <a:pt x="57" y="65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8"/>
                    <a:pt x="57" y="48"/>
                    <a:pt x="57" y="48"/>
                  </a:cubicBezTo>
                  <a:close/>
                  <a:moveTo>
                    <a:pt x="48" y="49"/>
                  </a:moveTo>
                  <a:cubicBezTo>
                    <a:pt x="48" y="49"/>
                    <a:pt x="48" y="49"/>
                    <a:pt x="48" y="49"/>
                  </a:cubicBezTo>
                  <a:cubicBezTo>
                    <a:pt x="48" y="54"/>
                    <a:pt x="46" y="59"/>
                    <a:pt x="42" y="62"/>
                  </a:cubicBezTo>
                  <a:cubicBezTo>
                    <a:pt x="38" y="66"/>
                    <a:pt x="34" y="68"/>
                    <a:pt x="28" y="68"/>
                  </a:cubicBezTo>
                  <a:cubicBezTo>
                    <a:pt x="28" y="68"/>
                    <a:pt x="27" y="68"/>
                    <a:pt x="26" y="68"/>
                  </a:cubicBezTo>
                  <a:cubicBezTo>
                    <a:pt x="36" y="61"/>
                    <a:pt x="43" y="50"/>
                    <a:pt x="43" y="37"/>
                  </a:cubicBezTo>
                  <a:cubicBezTo>
                    <a:pt x="43" y="35"/>
                    <a:pt x="43" y="34"/>
                    <a:pt x="43" y="33"/>
                  </a:cubicBezTo>
                  <a:cubicBezTo>
                    <a:pt x="46" y="38"/>
                    <a:pt x="48" y="43"/>
                    <a:pt x="48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8"/>
                    <a:pt x="48" y="48"/>
                    <a:pt x="48" y="49"/>
                  </a:cubicBezTo>
                  <a:cubicBezTo>
                    <a:pt x="48" y="49"/>
                    <a:pt x="48" y="49"/>
                    <a:pt x="4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50"/>
            <p:cNvSpPr>
              <a:spLocks noEditPoints="1"/>
            </p:cNvSpPr>
            <p:nvPr/>
          </p:nvSpPr>
          <p:spPr bwMode="auto">
            <a:xfrm>
              <a:off x="11108188" y="1823857"/>
              <a:ext cx="285770" cy="272068"/>
            </a:xfrm>
            <a:custGeom>
              <a:avLst/>
              <a:gdLst>
                <a:gd name="T0" fmla="*/ 52 w 89"/>
                <a:gd name="T1" fmla="*/ 3 h 85"/>
                <a:gd name="T2" fmla="*/ 4 w 89"/>
                <a:gd name="T3" fmla="*/ 36 h 85"/>
                <a:gd name="T4" fmla="*/ 3 w 89"/>
                <a:gd name="T5" fmla="*/ 45 h 85"/>
                <a:gd name="T6" fmla="*/ 28 w 89"/>
                <a:gd name="T7" fmla="*/ 82 h 85"/>
                <a:gd name="T8" fmla="*/ 37 w 89"/>
                <a:gd name="T9" fmla="*/ 83 h 85"/>
                <a:gd name="T10" fmla="*/ 85 w 89"/>
                <a:gd name="T11" fmla="*/ 50 h 85"/>
                <a:gd name="T12" fmla="*/ 87 w 89"/>
                <a:gd name="T13" fmla="*/ 41 h 85"/>
                <a:gd name="T14" fmla="*/ 61 w 89"/>
                <a:gd name="T15" fmla="*/ 4 h 85"/>
                <a:gd name="T16" fmla="*/ 52 w 89"/>
                <a:gd name="T17" fmla="*/ 3 h 85"/>
                <a:gd name="T18" fmla="*/ 38 w 89"/>
                <a:gd name="T19" fmla="*/ 48 h 85"/>
                <a:gd name="T20" fmla="*/ 31 w 89"/>
                <a:gd name="T21" fmla="*/ 71 h 85"/>
                <a:gd name="T22" fmla="*/ 11 w 89"/>
                <a:gd name="T23" fmla="*/ 42 h 85"/>
                <a:gd name="T24" fmla="*/ 38 w 89"/>
                <a:gd name="T25" fmla="*/ 48 h 85"/>
                <a:gd name="T26" fmla="*/ 14 w 89"/>
                <a:gd name="T27" fmla="*/ 40 h 85"/>
                <a:gd name="T28" fmla="*/ 52 w 89"/>
                <a:gd name="T29" fmla="*/ 13 h 85"/>
                <a:gd name="T30" fmla="*/ 43 w 89"/>
                <a:gd name="T31" fmla="*/ 41 h 85"/>
                <a:gd name="T32" fmla="*/ 14 w 89"/>
                <a:gd name="T33" fmla="*/ 40 h 85"/>
                <a:gd name="T34" fmla="*/ 39 w 89"/>
                <a:gd name="T35" fmla="*/ 48 h 85"/>
                <a:gd name="T36" fmla="*/ 50 w 89"/>
                <a:gd name="T37" fmla="*/ 50 h 85"/>
                <a:gd name="T38" fmla="*/ 51 w 89"/>
                <a:gd name="T39" fmla="*/ 40 h 85"/>
                <a:gd name="T40" fmla="*/ 74 w 89"/>
                <a:gd name="T41" fmla="*/ 47 h 85"/>
                <a:gd name="T42" fmla="*/ 38 w 89"/>
                <a:gd name="T43" fmla="*/ 72 h 85"/>
                <a:gd name="T44" fmla="*/ 39 w 89"/>
                <a:gd name="T45" fmla="*/ 48 h 85"/>
                <a:gd name="T46" fmla="*/ 51 w 89"/>
                <a:gd name="T47" fmla="*/ 39 h 85"/>
                <a:gd name="T48" fmla="*/ 55 w 89"/>
                <a:gd name="T49" fmla="*/ 11 h 85"/>
                <a:gd name="T50" fmla="*/ 75 w 89"/>
                <a:gd name="T51" fmla="*/ 40 h 85"/>
                <a:gd name="T52" fmla="*/ 51 w 89"/>
                <a:gd name="T53" fmla="*/ 3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85">
                  <a:moveTo>
                    <a:pt x="52" y="3"/>
                  </a:moveTo>
                  <a:cubicBezTo>
                    <a:pt x="4" y="36"/>
                    <a:pt x="4" y="36"/>
                    <a:pt x="4" y="36"/>
                  </a:cubicBezTo>
                  <a:cubicBezTo>
                    <a:pt x="1" y="38"/>
                    <a:pt x="0" y="42"/>
                    <a:pt x="3" y="45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30" y="85"/>
                    <a:pt x="34" y="85"/>
                    <a:pt x="37" y="83"/>
                  </a:cubicBezTo>
                  <a:cubicBezTo>
                    <a:pt x="85" y="50"/>
                    <a:pt x="85" y="50"/>
                    <a:pt x="85" y="50"/>
                  </a:cubicBezTo>
                  <a:cubicBezTo>
                    <a:pt x="88" y="48"/>
                    <a:pt x="89" y="44"/>
                    <a:pt x="87" y="41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9" y="1"/>
                    <a:pt x="55" y="0"/>
                    <a:pt x="52" y="3"/>
                  </a:cubicBezTo>
                  <a:close/>
                  <a:moveTo>
                    <a:pt x="38" y="48"/>
                  </a:moveTo>
                  <a:cubicBezTo>
                    <a:pt x="31" y="71"/>
                    <a:pt x="31" y="71"/>
                    <a:pt x="31" y="71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38" y="48"/>
                  </a:lnTo>
                  <a:close/>
                  <a:moveTo>
                    <a:pt x="14" y="40"/>
                  </a:moveTo>
                  <a:cubicBezTo>
                    <a:pt x="52" y="13"/>
                    <a:pt x="52" y="13"/>
                    <a:pt x="52" y="13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14" y="40"/>
                  </a:lnTo>
                  <a:close/>
                  <a:moveTo>
                    <a:pt x="39" y="48"/>
                  </a:moveTo>
                  <a:cubicBezTo>
                    <a:pt x="50" y="50"/>
                    <a:pt x="50" y="50"/>
                    <a:pt x="50" y="50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38" y="72"/>
                    <a:pt x="38" y="72"/>
                    <a:pt x="38" y="72"/>
                  </a:cubicBezTo>
                  <a:lnTo>
                    <a:pt x="39" y="48"/>
                  </a:lnTo>
                  <a:close/>
                  <a:moveTo>
                    <a:pt x="51" y="39"/>
                  </a:moveTo>
                  <a:cubicBezTo>
                    <a:pt x="55" y="11"/>
                    <a:pt x="55" y="11"/>
                    <a:pt x="55" y="11"/>
                  </a:cubicBezTo>
                  <a:cubicBezTo>
                    <a:pt x="75" y="40"/>
                    <a:pt x="75" y="40"/>
                    <a:pt x="75" y="40"/>
                  </a:cubicBezTo>
                  <a:lnTo>
                    <a:pt x="51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51"/>
            <p:cNvSpPr>
              <a:spLocks noEditPoints="1"/>
            </p:cNvSpPr>
            <p:nvPr/>
          </p:nvSpPr>
          <p:spPr bwMode="auto">
            <a:xfrm>
              <a:off x="10996621" y="1667271"/>
              <a:ext cx="217264" cy="221178"/>
            </a:xfrm>
            <a:custGeom>
              <a:avLst/>
              <a:gdLst>
                <a:gd name="T0" fmla="*/ 34 w 68"/>
                <a:gd name="T1" fmla="*/ 0 h 69"/>
                <a:gd name="T2" fmla="*/ 0 w 68"/>
                <a:gd name="T3" fmla="*/ 35 h 69"/>
                <a:gd name="T4" fmla="*/ 34 w 68"/>
                <a:gd name="T5" fmla="*/ 69 h 69"/>
                <a:gd name="T6" fmla="*/ 68 w 68"/>
                <a:gd name="T7" fmla="*/ 35 h 69"/>
                <a:gd name="T8" fmla="*/ 34 w 68"/>
                <a:gd name="T9" fmla="*/ 0 h 69"/>
                <a:gd name="T10" fmla="*/ 34 w 68"/>
                <a:gd name="T11" fmla="*/ 62 h 69"/>
                <a:gd name="T12" fmla="*/ 7 w 68"/>
                <a:gd name="T13" fmla="*/ 35 h 69"/>
                <a:gd name="T14" fmla="*/ 34 w 68"/>
                <a:gd name="T15" fmla="*/ 7 h 69"/>
                <a:gd name="T16" fmla="*/ 62 w 68"/>
                <a:gd name="T17" fmla="*/ 35 h 69"/>
                <a:gd name="T18" fmla="*/ 34 w 68"/>
                <a:gd name="T19" fmla="*/ 62 h 69"/>
                <a:gd name="T20" fmla="*/ 22 w 68"/>
                <a:gd name="T21" fmla="*/ 24 h 69"/>
                <a:gd name="T22" fmla="*/ 36 w 68"/>
                <a:gd name="T23" fmla="*/ 35 h 69"/>
                <a:gd name="T24" fmla="*/ 22 w 68"/>
                <a:gd name="T25" fmla="*/ 45 h 69"/>
                <a:gd name="T26" fmla="*/ 22 w 68"/>
                <a:gd name="T27" fmla="*/ 24 h 69"/>
                <a:gd name="T28" fmla="*/ 39 w 68"/>
                <a:gd name="T29" fmla="*/ 24 h 69"/>
                <a:gd name="T30" fmla="*/ 54 w 68"/>
                <a:gd name="T31" fmla="*/ 35 h 69"/>
                <a:gd name="T32" fmla="*/ 39 w 68"/>
                <a:gd name="T33" fmla="*/ 45 h 69"/>
                <a:gd name="T34" fmla="*/ 39 w 68"/>
                <a:gd name="T35" fmla="*/ 2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" h="69">
                  <a:moveTo>
                    <a:pt x="34" y="0"/>
                  </a:moveTo>
                  <a:cubicBezTo>
                    <a:pt x="15" y="0"/>
                    <a:pt x="0" y="16"/>
                    <a:pt x="0" y="35"/>
                  </a:cubicBezTo>
                  <a:cubicBezTo>
                    <a:pt x="0" y="53"/>
                    <a:pt x="15" y="69"/>
                    <a:pt x="34" y="69"/>
                  </a:cubicBezTo>
                  <a:cubicBezTo>
                    <a:pt x="53" y="69"/>
                    <a:pt x="68" y="53"/>
                    <a:pt x="68" y="35"/>
                  </a:cubicBezTo>
                  <a:cubicBezTo>
                    <a:pt x="68" y="16"/>
                    <a:pt x="53" y="0"/>
                    <a:pt x="34" y="0"/>
                  </a:cubicBezTo>
                  <a:close/>
                  <a:moveTo>
                    <a:pt x="34" y="62"/>
                  </a:moveTo>
                  <a:cubicBezTo>
                    <a:pt x="19" y="62"/>
                    <a:pt x="7" y="50"/>
                    <a:pt x="7" y="35"/>
                  </a:cubicBezTo>
                  <a:cubicBezTo>
                    <a:pt x="7" y="19"/>
                    <a:pt x="19" y="7"/>
                    <a:pt x="34" y="7"/>
                  </a:cubicBezTo>
                  <a:cubicBezTo>
                    <a:pt x="50" y="7"/>
                    <a:pt x="62" y="19"/>
                    <a:pt x="62" y="35"/>
                  </a:cubicBezTo>
                  <a:cubicBezTo>
                    <a:pt x="62" y="50"/>
                    <a:pt x="50" y="62"/>
                    <a:pt x="34" y="62"/>
                  </a:cubicBezTo>
                  <a:close/>
                  <a:moveTo>
                    <a:pt x="22" y="24"/>
                  </a:moveTo>
                  <a:cubicBezTo>
                    <a:pt x="36" y="35"/>
                    <a:pt x="36" y="35"/>
                    <a:pt x="36" y="35"/>
                  </a:cubicBezTo>
                  <a:cubicBezTo>
                    <a:pt x="22" y="45"/>
                    <a:pt x="22" y="45"/>
                    <a:pt x="22" y="45"/>
                  </a:cubicBezTo>
                  <a:lnTo>
                    <a:pt x="22" y="24"/>
                  </a:lnTo>
                  <a:close/>
                  <a:moveTo>
                    <a:pt x="39" y="24"/>
                  </a:moveTo>
                  <a:cubicBezTo>
                    <a:pt x="54" y="35"/>
                    <a:pt x="54" y="35"/>
                    <a:pt x="54" y="35"/>
                  </a:cubicBezTo>
                  <a:cubicBezTo>
                    <a:pt x="39" y="45"/>
                    <a:pt x="39" y="45"/>
                    <a:pt x="39" y="45"/>
                  </a:cubicBezTo>
                  <a:lnTo>
                    <a:pt x="39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52"/>
            <p:cNvSpPr>
              <a:spLocks noEditPoints="1"/>
            </p:cNvSpPr>
            <p:nvPr/>
          </p:nvSpPr>
          <p:spPr bwMode="auto">
            <a:xfrm>
              <a:off x="11082743" y="2730100"/>
              <a:ext cx="279899" cy="297514"/>
            </a:xfrm>
            <a:custGeom>
              <a:avLst/>
              <a:gdLst>
                <a:gd name="T0" fmla="*/ 78 w 87"/>
                <a:gd name="T1" fmla="*/ 0 h 93"/>
                <a:gd name="T2" fmla="*/ 9 w 87"/>
                <a:gd name="T3" fmla="*/ 0 h 93"/>
                <a:gd name="T4" fmla="*/ 0 w 87"/>
                <a:gd name="T5" fmla="*/ 9 h 93"/>
                <a:gd name="T6" fmla="*/ 0 w 87"/>
                <a:gd name="T7" fmla="*/ 84 h 93"/>
                <a:gd name="T8" fmla="*/ 9 w 87"/>
                <a:gd name="T9" fmla="*/ 93 h 93"/>
                <a:gd name="T10" fmla="*/ 78 w 87"/>
                <a:gd name="T11" fmla="*/ 93 h 93"/>
                <a:gd name="T12" fmla="*/ 87 w 87"/>
                <a:gd name="T13" fmla="*/ 84 h 93"/>
                <a:gd name="T14" fmla="*/ 87 w 87"/>
                <a:gd name="T15" fmla="*/ 9 h 93"/>
                <a:gd name="T16" fmla="*/ 78 w 87"/>
                <a:gd name="T17" fmla="*/ 0 h 93"/>
                <a:gd name="T18" fmla="*/ 75 w 87"/>
                <a:gd name="T19" fmla="*/ 81 h 93"/>
                <a:gd name="T20" fmla="*/ 12 w 87"/>
                <a:gd name="T21" fmla="*/ 81 h 93"/>
                <a:gd name="T22" fmla="*/ 12 w 87"/>
                <a:gd name="T23" fmla="*/ 12 h 93"/>
                <a:gd name="T24" fmla="*/ 75 w 87"/>
                <a:gd name="T25" fmla="*/ 12 h 93"/>
                <a:gd name="T26" fmla="*/ 75 w 87"/>
                <a:gd name="T27" fmla="*/ 81 h 93"/>
                <a:gd name="T28" fmla="*/ 23 w 87"/>
                <a:gd name="T29" fmla="*/ 41 h 93"/>
                <a:gd name="T30" fmla="*/ 64 w 87"/>
                <a:gd name="T31" fmla="*/ 41 h 93"/>
                <a:gd name="T32" fmla="*/ 64 w 87"/>
                <a:gd name="T33" fmla="*/ 46 h 93"/>
                <a:gd name="T34" fmla="*/ 23 w 87"/>
                <a:gd name="T35" fmla="*/ 46 h 93"/>
                <a:gd name="T36" fmla="*/ 23 w 87"/>
                <a:gd name="T37" fmla="*/ 41 h 93"/>
                <a:gd name="T38" fmla="*/ 23 w 87"/>
                <a:gd name="T39" fmla="*/ 52 h 93"/>
                <a:gd name="T40" fmla="*/ 64 w 87"/>
                <a:gd name="T41" fmla="*/ 52 h 93"/>
                <a:gd name="T42" fmla="*/ 64 w 87"/>
                <a:gd name="T43" fmla="*/ 58 h 93"/>
                <a:gd name="T44" fmla="*/ 23 w 87"/>
                <a:gd name="T45" fmla="*/ 58 h 93"/>
                <a:gd name="T46" fmla="*/ 23 w 87"/>
                <a:gd name="T47" fmla="*/ 52 h 93"/>
                <a:gd name="T48" fmla="*/ 23 w 87"/>
                <a:gd name="T49" fmla="*/ 64 h 93"/>
                <a:gd name="T50" fmla="*/ 64 w 87"/>
                <a:gd name="T51" fmla="*/ 64 h 93"/>
                <a:gd name="T52" fmla="*/ 64 w 87"/>
                <a:gd name="T53" fmla="*/ 69 h 93"/>
                <a:gd name="T54" fmla="*/ 23 w 87"/>
                <a:gd name="T55" fmla="*/ 69 h 93"/>
                <a:gd name="T56" fmla="*/ 23 w 87"/>
                <a:gd name="T57" fmla="*/ 64 h 93"/>
                <a:gd name="T58" fmla="*/ 23 w 87"/>
                <a:gd name="T59" fmla="*/ 29 h 93"/>
                <a:gd name="T60" fmla="*/ 64 w 87"/>
                <a:gd name="T61" fmla="*/ 29 h 93"/>
                <a:gd name="T62" fmla="*/ 64 w 87"/>
                <a:gd name="T63" fmla="*/ 35 h 93"/>
                <a:gd name="T64" fmla="*/ 23 w 87"/>
                <a:gd name="T65" fmla="*/ 35 h 93"/>
                <a:gd name="T66" fmla="*/ 23 w 87"/>
                <a:gd name="T67" fmla="*/ 2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7" h="93">
                  <a:moveTo>
                    <a:pt x="78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9"/>
                    <a:pt x="4" y="93"/>
                    <a:pt x="9" y="93"/>
                  </a:cubicBezTo>
                  <a:cubicBezTo>
                    <a:pt x="78" y="93"/>
                    <a:pt x="78" y="93"/>
                    <a:pt x="78" y="93"/>
                  </a:cubicBezTo>
                  <a:cubicBezTo>
                    <a:pt x="83" y="93"/>
                    <a:pt x="87" y="89"/>
                    <a:pt x="87" y="84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4"/>
                    <a:pt x="83" y="0"/>
                    <a:pt x="78" y="0"/>
                  </a:cubicBezTo>
                  <a:close/>
                  <a:moveTo>
                    <a:pt x="75" y="81"/>
                  </a:moveTo>
                  <a:cubicBezTo>
                    <a:pt x="12" y="81"/>
                    <a:pt x="12" y="81"/>
                    <a:pt x="12" y="8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81"/>
                  </a:lnTo>
                  <a:close/>
                  <a:moveTo>
                    <a:pt x="23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23" y="46"/>
                    <a:pt x="23" y="46"/>
                    <a:pt x="23" y="46"/>
                  </a:cubicBezTo>
                  <a:lnTo>
                    <a:pt x="23" y="41"/>
                  </a:lnTo>
                  <a:close/>
                  <a:moveTo>
                    <a:pt x="23" y="52"/>
                  </a:moveTo>
                  <a:cubicBezTo>
                    <a:pt x="64" y="52"/>
                    <a:pt x="64" y="52"/>
                    <a:pt x="64" y="52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23" y="58"/>
                    <a:pt x="23" y="58"/>
                    <a:pt x="23" y="58"/>
                  </a:cubicBezTo>
                  <a:lnTo>
                    <a:pt x="23" y="52"/>
                  </a:lnTo>
                  <a:close/>
                  <a:moveTo>
                    <a:pt x="23" y="64"/>
                  </a:moveTo>
                  <a:cubicBezTo>
                    <a:pt x="64" y="64"/>
                    <a:pt x="64" y="64"/>
                    <a:pt x="64" y="64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23" y="69"/>
                    <a:pt x="23" y="69"/>
                    <a:pt x="23" y="69"/>
                  </a:cubicBezTo>
                  <a:lnTo>
                    <a:pt x="23" y="64"/>
                  </a:lnTo>
                  <a:close/>
                  <a:moveTo>
                    <a:pt x="23" y="29"/>
                  </a:moveTo>
                  <a:cubicBezTo>
                    <a:pt x="64" y="29"/>
                    <a:pt x="64" y="29"/>
                    <a:pt x="64" y="29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23" y="35"/>
                    <a:pt x="23" y="35"/>
                    <a:pt x="23" y="35"/>
                  </a:cubicBezTo>
                  <a:lnTo>
                    <a:pt x="2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53"/>
            <p:cNvSpPr>
              <a:spLocks noEditPoints="1"/>
            </p:cNvSpPr>
            <p:nvPr/>
          </p:nvSpPr>
          <p:spPr bwMode="auto">
            <a:xfrm>
              <a:off x="11031853" y="3084377"/>
              <a:ext cx="262282" cy="197690"/>
            </a:xfrm>
            <a:custGeom>
              <a:avLst/>
              <a:gdLst>
                <a:gd name="T0" fmla="*/ 0 w 134"/>
                <a:gd name="T1" fmla="*/ 0 h 101"/>
                <a:gd name="T2" fmla="*/ 0 w 134"/>
                <a:gd name="T3" fmla="*/ 101 h 101"/>
                <a:gd name="T4" fmla="*/ 134 w 134"/>
                <a:gd name="T5" fmla="*/ 101 h 101"/>
                <a:gd name="T6" fmla="*/ 134 w 134"/>
                <a:gd name="T7" fmla="*/ 0 h 101"/>
                <a:gd name="T8" fmla="*/ 0 w 134"/>
                <a:gd name="T9" fmla="*/ 0 h 101"/>
                <a:gd name="T10" fmla="*/ 25 w 134"/>
                <a:gd name="T11" fmla="*/ 93 h 101"/>
                <a:gd name="T12" fmla="*/ 8 w 134"/>
                <a:gd name="T13" fmla="*/ 93 h 101"/>
                <a:gd name="T14" fmla="*/ 8 w 134"/>
                <a:gd name="T15" fmla="*/ 77 h 101"/>
                <a:gd name="T16" fmla="*/ 25 w 134"/>
                <a:gd name="T17" fmla="*/ 77 h 101"/>
                <a:gd name="T18" fmla="*/ 25 w 134"/>
                <a:gd name="T19" fmla="*/ 93 h 101"/>
                <a:gd name="T20" fmla="*/ 25 w 134"/>
                <a:gd name="T21" fmla="*/ 59 h 101"/>
                <a:gd name="T22" fmla="*/ 8 w 134"/>
                <a:gd name="T23" fmla="*/ 59 h 101"/>
                <a:gd name="T24" fmla="*/ 8 w 134"/>
                <a:gd name="T25" fmla="*/ 43 h 101"/>
                <a:gd name="T26" fmla="*/ 25 w 134"/>
                <a:gd name="T27" fmla="*/ 43 h 101"/>
                <a:gd name="T28" fmla="*/ 25 w 134"/>
                <a:gd name="T29" fmla="*/ 59 h 101"/>
                <a:gd name="T30" fmla="*/ 25 w 134"/>
                <a:gd name="T31" fmla="*/ 26 h 101"/>
                <a:gd name="T32" fmla="*/ 8 w 134"/>
                <a:gd name="T33" fmla="*/ 26 h 101"/>
                <a:gd name="T34" fmla="*/ 8 w 134"/>
                <a:gd name="T35" fmla="*/ 8 h 101"/>
                <a:gd name="T36" fmla="*/ 25 w 134"/>
                <a:gd name="T37" fmla="*/ 8 h 101"/>
                <a:gd name="T38" fmla="*/ 25 w 134"/>
                <a:gd name="T39" fmla="*/ 26 h 101"/>
                <a:gd name="T40" fmla="*/ 102 w 134"/>
                <a:gd name="T41" fmla="*/ 93 h 101"/>
                <a:gd name="T42" fmla="*/ 35 w 134"/>
                <a:gd name="T43" fmla="*/ 93 h 101"/>
                <a:gd name="T44" fmla="*/ 35 w 134"/>
                <a:gd name="T45" fmla="*/ 8 h 101"/>
                <a:gd name="T46" fmla="*/ 102 w 134"/>
                <a:gd name="T47" fmla="*/ 8 h 101"/>
                <a:gd name="T48" fmla="*/ 102 w 134"/>
                <a:gd name="T49" fmla="*/ 93 h 101"/>
                <a:gd name="T50" fmla="*/ 126 w 134"/>
                <a:gd name="T51" fmla="*/ 93 h 101"/>
                <a:gd name="T52" fmla="*/ 110 w 134"/>
                <a:gd name="T53" fmla="*/ 93 h 101"/>
                <a:gd name="T54" fmla="*/ 110 w 134"/>
                <a:gd name="T55" fmla="*/ 77 h 101"/>
                <a:gd name="T56" fmla="*/ 126 w 134"/>
                <a:gd name="T57" fmla="*/ 77 h 101"/>
                <a:gd name="T58" fmla="*/ 126 w 134"/>
                <a:gd name="T59" fmla="*/ 93 h 101"/>
                <a:gd name="T60" fmla="*/ 126 w 134"/>
                <a:gd name="T61" fmla="*/ 59 h 101"/>
                <a:gd name="T62" fmla="*/ 110 w 134"/>
                <a:gd name="T63" fmla="*/ 59 h 101"/>
                <a:gd name="T64" fmla="*/ 110 w 134"/>
                <a:gd name="T65" fmla="*/ 43 h 101"/>
                <a:gd name="T66" fmla="*/ 126 w 134"/>
                <a:gd name="T67" fmla="*/ 43 h 101"/>
                <a:gd name="T68" fmla="*/ 126 w 134"/>
                <a:gd name="T69" fmla="*/ 59 h 101"/>
                <a:gd name="T70" fmla="*/ 126 w 134"/>
                <a:gd name="T71" fmla="*/ 26 h 101"/>
                <a:gd name="T72" fmla="*/ 110 w 134"/>
                <a:gd name="T73" fmla="*/ 26 h 101"/>
                <a:gd name="T74" fmla="*/ 110 w 134"/>
                <a:gd name="T75" fmla="*/ 8 h 101"/>
                <a:gd name="T76" fmla="*/ 126 w 134"/>
                <a:gd name="T77" fmla="*/ 8 h 101"/>
                <a:gd name="T78" fmla="*/ 126 w 134"/>
                <a:gd name="T79" fmla="*/ 26 h 101"/>
                <a:gd name="T80" fmla="*/ 51 w 134"/>
                <a:gd name="T81" fmla="*/ 26 h 101"/>
                <a:gd name="T82" fmla="*/ 51 w 134"/>
                <a:gd name="T83" fmla="*/ 77 h 101"/>
                <a:gd name="T84" fmla="*/ 84 w 134"/>
                <a:gd name="T85" fmla="*/ 51 h 101"/>
                <a:gd name="T86" fmla="*/ 51 w 134"/>
                <a:gd name="T87" fmla="*/ 2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4" h="101">
                  <a:moveTo>
                    <a:pt x="0" y="0"/>
                  </a:moveTo>
                  <a:lnTo>
                    <a:pt x="0" y="101"/>
                  </a:lnTo>
                  <a:lnTo>
                    <a:pt x="134" y="101"/>
                  </a:lnTo>
                  <a:lnTo>
                    <a:pt x="134" y="0"/>
                  </a:lnTo>
                  <a:lnTo>
                    <a:pt x="0" y="0"/>
                  </a:lnTo>
                  <a:close/>
                  <a:moveTo>
                    <a:pt x="25" y="93"/>
                  </a:moveTo>
                  <a:lnTo>
                    <a:pt x="8" y="93"/>
                  </a:lnTo>
                  <a:lnTo>
                    <a:pt x="8" y="77"/>
                  </a:lnTo>
                  <a:lnTo>
                    <a:pt x="25" y="77"/>
                  </a:lnTo>
                  <a:lnTo>
                    <a:pt x="25" y="93"/>
                  </a:lnTo>
                  <a:close/>
                  <a:moveTo>
                    <a:pt x="25" y="59"/>
                  </a:moveTo>
                  <a:lnTo>
                    <a:pt x="8" y="59"/>
                  </a:lnTo>
                  <a:lnTo>
                    <a:pt x="8" y="43"/>
                  </a:lnTo>
                  <a:lnTo>
                    <a:pt x="25" y="43"/>
                  </a:lnTo>
                  <a:lnTo>
                    <a:pt x="25" y="59"/>
                  </a:lnTo>
                  <a:close/>
                  <a:moveTo>
                    <a:pt x="25" y="26"/>
                  </a:moveTo>
                  <a:lnTo>
                    <a:pt x="8" y="26"/>
                  </a:lnTo>
                  <a:lnTo>
                    <a:pt x="8" y="8"/>
                  </a:lnTo>
                  <a:lnTo>
                    <a:pt x="25" y="8"/>
                  </a:lnTo>
                  <a:lnTo>
                    <a:pt x="25" y="26"/>
                  </a:lnTo>
                  <a:close/>
                  <a:moveTo>
                    <a:pt x="102" y="93"/>
                  </a:moveTo>
                  <a:lnTo>
                    <a:pt x="35" y="93"/>
                  </a:lnTo>
                  <a:lnTo>
                    <a:pt x="35" y="8"/>
                  </a:lnTo>
                  <a:lnTo>
                    <a:pt x="102" y="8"/>
                  </a:lnTo>
                  <a:lnTo>
                    <a:pt x="102" y="93"/>
                  </a:lnTo>
                  <a:close/>
                  <a:moveTo>
                    <a:pt x="126" y="93"/>
                  </a:moveTo>
                  <a:lnTo>
                    <a:pt x="110" y="93"/>
                  </a:lnTo>
                  <a:lnTo>
                    <a:pt x="110" y="77"/>
                  </a:lnTo>
                  <a:lnTo>
                    <a:pt x="126" y="77"/>
                  </a:lnTo>
                  <a:lnTo>
                    <a:pt x="126" y="93"/>
                  </a:lnTo>
                  <a:close/>
                  <a:moveTo>
                    <a:pt x="126" y="59"/>
                  </a:moveTo>
                  <a:lnTo>
                    <a:pt x="110" y="59"/>
                  </a:lnTo>
                  <a:lnTo>
                    <a:pt x="110" y="43"/>
                  </a:lnTo>
                  <a:lnTo>
                    <a:pt x="126" y="43"/>
                  </a:lnTo>
                  <a:lnTo>
                    <a:pt x="126" y="59"/>
                  </a:lnTo>
                  <a:close/>
                  <a:moveTo>
                    <a:pt x="126" y="26"/>
                  </a:moveTo>
                  <a:lnTo>
                    <a:pt x="110" y="26"/>
                  </a:lnTo>
                  <a:lnTo>
                    <a:pt x="110" y="8"/>
                  </a:lnTo>
                  <a:lnTo>
                    <a:pt x="126" y="8"/>
                  </a:lnTo>
                  <a:lnTo>
                    <a:pt x="126" y="26"/>
                  </a:lnTo>
                  <a:close/>
                  <a:moveTo>
                    <a:pt x="51" y="26"/>
                  </a:moveTo>
                  <a:lnTo>
                    <a:pt x="51" y="77"/>
                  </a:lnTo>
                  <a:lnTo>
                    <a:pt x="84" y="51"/>
                  </a:lnTo>
                  <a:lnTo>
                    <a:pt x="5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54"/>
            <p:cNvSpPr>
              <a:spLocks noEditPoints="1"/>
            </p:cNvSpPr>
            <p:nvPr/>
          </p:nvSpPr>
          <p:spPr bwMode="auto">
            <a:xfrm>
              <a:off x="11333281" y="3027613"/>
              <a:ext cx="156586" cy="146799"/>
            </a:xfrm>
            <a:custGeom>
              <a:avLst/>
              <a:gdLst>
                <a:gd name="T0" fmla="*/ 80 w 80"/>
                <a:gd name="T1" fmla="*/ 29 h 75"/>
                <a:gd name="T2" fmla="*/ 52 w 80"/>
                <a:gd name="T3" fmla="*/ 24 h 75"/>
                <a:gd name="T4" fmla="*/ 41 w 80"/>
                <a:gd name="T5" fmla="*/ 0 h 75"/>
                <a:gd name="T6" fmla="*/ 28 w 80"/>
                <a:gd name="T7" fmla="*/ 24 h 75"/>
                <a:gd name="T8" fmla="*/ 0 w 80"/>
                <a:gd name="T9" fmla="*/ 29 h 75"/>
                <a:gd name="T10" fmla="*/ 19 w 80"/>
                <a:gd name="T11" fmla="*/ 49 h 75"/>
                <a:gd name="T12" fmla="*/ 15 w 80"/>
                <a:gd name="T13" fmla="*/ 75 h 75"/>
                <a:gd name="T14" fmla="*/ 41 w 80"/>
                <a:gd name="T15" fmla="*/ 62 h 75"/>
                <a:gd name="T16" fmla="*/ 65 w 80"/>
                <a:gd name="T17" fmla="*/ 75 h 75"/>
                <a:gd name="T18" fmla="*/ 60 w 80"/>
                <a:gd name="T19" fmla="*/ 49 h 75"/>
                <a:gd name="T20" fmla="*/ 80 w 80"/>
                <a:gd name="T21" fmla="*/ 29 h 75"/>
                <a:gd name="T22" fmla="*/ 41 w 80"/>
                <a:gd name="T23" fmla="*/ 57 h 75"/>
                <a:gd name="T24" fmla="*/ 23 w 80"/>
                <a:gd name="T25" fmla="*/ 65 h 75"/>
                <a:gd name="T26" fmla="*/ 26 w 80"/>
                <a:gd name="T27" fmla="*/ 45 h 75"/>
                <a:gd name="T28" fmla="*/ 11 w 80"/>
                <a:gd name="T29" fmla="*/ 32 h 75"/>
                <a:gd name="T30" fmla="*/ 31 w 80"/>
                <a:gd name="T31" fmla="*/ 29 h 75"/>
                <a:gd name="T32" fmla="*/ 41 w 80"/>
                <a:gd name="T33" fmla="*/ 11 h 75"/>
                <a:gd name="T34" fmla="*/ 49 w 80"/>
                <a:gd name="T35" fmla="*/ 29 h 75"/>
                <a:gd name="T36" fmla="*/ 68 w 80"/>
                <a:gd name="T37" fmla="*/ 32 h 75"/>
                <a:gd name="T38" fmla="*/ 54 w 80"/>
                <a:gd name="T39" fmla="*/ 45 h 75"/>
                <a:gd name="T40" fmla="*/ 57 w 80"/>
                <a:gd name="T41" fmla="*/ 65 h 75"/>
                <a:gd name="T42" fmla="*/ 41 w 80"/>
                <a:gd name="T43" fmla="*/ 5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75">
                  <a:moveTo>
                    <a:pt x="80" y="29"/>
                  </a:moveTo>
                  <a:lnTo>
                    <a:pt x="52" y="24"/>
                  </a:lnTo>
                  <a:lnTo>
                    <a:pt x="41" y="0"/>
                  </a:lnTo>
                  <a:lnTo>
                    <a:pt x="28" y="24"/>
                  </a:lnTo>
                  <a:lnTo>
                    <a:pt x="0" y="29"/>
                  </a:lnTo>
                  <a:lnTo>
                    <a:pt x="19" y="49"/>
                  </a:lnTo>
                  <a:lnTo>
                    <a:pt x="15" y="75"/>
                  </a:lnTo>
                  <a:lnTo>
                    <a:pt x="41" y="62"/>
                  </a:lnTo>
                  <a:lnTo>
                    <a:pt x="65" y="75"/>
                  </a:lnTo>
                  <a:lnTo>
                    <a:pt x="60" y="49"/>
                  </a:lnTo>
                  <a:lnTo>
                    <a:pt x="80" y="29"/>
                  </a:lnTo>
                  <a:close/>
                  <a:moveTo>
                    <a:pt x="41" y="57"/>
                  </a:moveTo>
                  <a:lnTo>
                    <a:pt x="23" y="65"/>
                  </a:lnTo>
                  <a:lnTo>
                    <a:pt x="26" y="45"/>
                  </a:lnTo>
                  <a:lnTo>
                    <a:pt x="11" y="32"/>
                  </a:lnTo>
                  <a:lnTo>
                    <a:pt x="31" y="29"/>
                  </a:lnTo>
                  <a:lnTo>
                    <a:pt x="41" y="11"/>
                  </a:lnTo>
                  <a:lnTo>
                    <a:pt x="49" y="29"/>
                  </a:lnTo>
                  <a:lnTo>
                    <a:pt x="68" y="32"/>
                  </a:lnTo>
                  <a:lnTo>
                    <a:pt x="54" y="45"/>
                  </a:lnTo>
                  <a:lnTo>
                    <a:pt x="57" y="65"/>
                  </a:lnTo>
                  <a:lnTo>
                    <a:pt x="4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55"/>
            <p:cNvSpPr>
              <a:spLocks noEditPoints="1"/>
            </p:cNvSpPr>
            <p:nvPr/>
          </p:nvSpPr>
          <p:spPr bwMode="auto">
            <a:xfrm>
              <a:off x="10977048" y="3327085"/>
              <a:ext cx="236837" cy="266197"/>
            </a:xfrm>
            <a:custGeom>
              <a:avLst/>
              <a:gdLst>
                <a:gd name="T0" fmla="*/ 58 w 74"/>
                <a:gd name="T1" fmla="*/ 25 h 83"/>
                <a:gd name="T2" fmla="*/ 63 w 74"/>
                <a:gd name="T3" fmla="*/ 22 h 83"/>
                <a:gd name="T4" fmla="*/ 68 w 74"/>
                <a:gd name="T5" fmla="*/ 12 h 83"/>
                <a:gd name="T6" fmla="*/ 65 w 74"/>
                <a:gd name="T7" fmla="*/ 3 h 83"/>
                <a:gd name="T8" fmla="*/ 58 w 74"/>
                <a:gd name="T9" fmla="*/ 0 h 83"/>
                <a:gd name="T10" fmla="*/ 46 w 74"/>
                <a:gd name="T11" fmla="*/ 6 h 83"/>
                <a:gd name="T12" fmla="*/ 36 w 74"/>
                <a:gd name="T13" fmla="*/ 24 h 83"/>
                <a:gd name="T14" fmla="*/ 27 w 74"/>
                <a:gd name="T15" fmla="*/ 6 h 83"/>
                <a:gd name="T16" fmla="*/ 18 w 74"/>
                <a:gd name="T17" fmla="*/ 2 h 83"/>
                <a:gd name="T18" fmla="*/ 11 w 74"/>
                <a:gd name="T19" fmla="*/ 5 h 83"/>
                <a:gd name="T20" fmla="*/ 12 w 74"/>
                <a:gd name="T21" fmla="*/ 21 h 83"/>
                <a:gd name="T22" fmla="*/ 18 w 74"/>
                <a:gd name="T23" fmla="*/ 25 h 83"/>
                <a:gd name="T24" fmla="*/ 0 w 74"/>
                <a:gd name="T25" fmla="*/ 25 h 83"/>
                <a:gd name="T26" fmla="*/ 0 w 74"/>
                <a:gd name="T27" fmla="*/ 47 h 83"/>
                <a:gd name="T28" fmla="*/ 6 w 74"/>
                <a:gd name="T29" fmla="*/ 47 h 83"/>
                <a:gd name="T30" fmla="*/ 6 w 74"/>
                <a:gd name="T31" fmla="*/ 83 h 83"/>
                <a:gd name="T32" fmla="*/ 69 w 74"/>
                <a:gd name="T33" fmla="*/ 83 h 83"/>
                <a:gd name="T34" fmla="*/ 69 w 74"/>
                <a:gd name="T35" fmla="*/ 47 h 83"/>
                <a:gd name="T36" fmla="*/ 74 w 74"/>
                <a:gd name="T37" fmla="*/ 47 h 83"/>
                <a:gd name="T38" fmla="*/ 74 w 74"/>
                <a:gd name="T39" fmla="*/ 25 h 83"/>
                <a:gd name="T40" fmla="*/ 58 w 74"/>
                <a:gd name="T41" fmla="*/ 25 h 83"/>
                <a:gd name="T42" fmla="*/ 50 w 74"/>
                <a:gd name="T43" fmla="*/ 10 h 83"/>
                <a:gd name="T44" fmla="*/ 58 w 74"/>
                <a:gd name="T45" fmla="*/ 6 h 83"/>
                <a:gd name="T46" fmla="*/ 61 w 74"/>
                <a:gd name="T47" fmla="*/ 7 h 83"/>
                <a:gd name="T48" fmla="*/ 59 w 74"/>
                <a:gd name="T49" fmla="*/ 18 h 83"/>
                <a:gd name="T50" fmla="*/ 46 w 74"/>
                <a:gd name="T51" fmla="*/ 25 h 83"/>
                <a:gd name="T52" fmla="*/ 42 w 74"/>
                <a:gd name="T53" fmla="*/ 25 h 83"/>
                <a:gd name="T54" fmla="*/ 50 w 74"/>
                <a:gd name="T55" fmla="*/ 10 h 83"/>
                <a:gd name="T56" fmla="*/ 14 w 74"/>
                <a:gd name="T57" fmla="*/ 12 h 83"/>
                <a:gd name="T58" fmla="*/ 15 w 74"/>
                <a:gd name="T59" fmla="*/ 9 h 83"/>
                <a:gd name="T60" fmla="*/ 18 w 74"/>
                <a:gd name="T61" fmla="*/ 8 h 83"/>
                <a:gd name="T62" fmla="*/ 18 w 74"/>
                <a:gd name="T63" fmla="*/ 8 h 83"/>
                <a:gd name="T64" fmla="*/ 23 w 74"/>
                <a:gd name="T65" fmla="*/ 10 h 83"/>
                <a:gd name="T66" fmla="*/ 30 w 74"/>
                <a:gd name="T67" fmla="*/ 23 h 83"/>
                <a:gd name="T68" fmla="*/ 30 w 74"/>
                <a:gd name="T69" fmla="*/ 24 h 83"/>
                <a:gd name="T70" fmla="*/ 29 w 74"/>
                <a:gd name="T71" fmla="*/ 24 h 83"/>
                <a:gd name="T72" fmla="*/ 17 w 74"/>
                <a:gd name="T73" fmla="*/ 17 h 83"/>
                <a:gd name="T74" fmla="*/ 14 w 74"/>
                <a:gd name="T75" fmla="*/ 12 h 83"/>
                <a:gd name="T76" fmla="*/ 32 w 74"/>
                <a:gd name="T77" fmla="*/ 78 h 83"/>
                <a:gd name="T78" fmla="*/ 11 w 74"/>
                <a:gd name="T79" fmla="*/ 78 h 83"/>
                <a:gd name="T80" fmla="*/ 11 w 74"/>
                <a:gd name="T81" fmla="*/ 44 h 83"/>
                <a:gd name="T82" fmla="*/ 32 w 74"/>
                <a:gd name="T83" fmla="*/ 44 h 83"/>
                <a:gd name="T84" fmla="*/ 32 w 74"/>
                <a:gd name="T85" fmla="*/ 78 h 83"/>
                <a:gd name="T86" fmla="*/ 32 w 74"/>
                <a:gd name="T87" fmla="*/ 41 h 83"/>
                <a:gd name="T88" fmla="*/ 6 w 74"/>
                <a:gd name="T89" fmla="*/ 41 h 83"/>
                <a:gd name="T90" fmla="*/ 6 w 74"/>
                <a:gd name="T91" fmla="*/ 31 h 83"/>
                <a:gd name="T92" fmla="*/ 32 w 74"/>
                <a:gd name="T93" fmla="*/ 31 h 83"/>
                <a:gd name="T94" fmla="*/ 32 w 74"/>
                <a:gd name="T95" fmla="*/ 41 h 83"/>
                <a:gd name="T96" fmla="*/ 63 w 74"/>
                <a:gd name="T97" fmla="*/ 78 h 83"/>
                <a:gd name="T98" fmla="*/ 42 w 74"/>
                <a:gd name="T99" fmla="*/ 78 h 83"/>
                <a:gd name="T100" fmla="*/ 42 w 74"/>
                <a:gd name="T101" fmla="*/ 44 h 83"/>
                <a:gd name="T102" fmla="*/ 63 w 74"/>
                <a:gd name="T103" fmla="*/ 44 h 83"/>
                <a:gd name="T104" fmla="*/ 63 w 74"/>
                <a:gd name="T105" fmla="*/ 78 h 83"/>
                <a:gd name="T106" fmla="*/ 69 w 74"/>
                <a:gd name="T107" fmla="*/ 41 h 83"/>
                <a:gd name="T108" fmla="*/ 42 w 74"/>
                <a:gd name="T109" fmla="*/ 41 h 83"/>
                <a:gd name="T110" fmla="*/ 42 w 74"/>
                <a:gd name="T111" fmla="*/ 31 h 83"/>
                <a:gd name="T112" fmla="*/ 69 w 74"/>
                <a:gd name="T113" fmla="*/ 31 h 83"/>
                <a:gd name="T114" fmla="*/ 69 w 74"/>
                <a:gd name="T11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4" h="83">
                  <a:moveTo>
                    <a:pt x="58" y="25"/>
                  </a:moveTo>
                  <a:cubicBezTo>
                    <a:pt x="60" y="24"/>
                    <a:pt x="61" y="23"/>
                    <a:pt x="63" y="22"/>
                  </a:cubicBezTo>
                  <a:cubicBezTo>
                    <a:pt x="65" y="19"/>
                    <a:pt x="67" y="16"/>
                    <a:pt x="68" y="12"/>
                  </a:cubicBezTo>
                  <a:cubicBezTo>
                    <a:pt x="69" y="9"/>
                    <a:pt x="68" y="5"/>
                    <a:pt x="65" y="3"/>
                  </a:cubicBezTo>
                  <a:cubicBezTo>
                    <a:pt x="63" y="1"/>
                    <a:pt x="61" y="0"/>
                    <a:pt x="58" y="0"/>
                  </a:cubicBezTo>
                  <a:cubicBezTo>
                    <a:pt x="54" y="0"/>
                    <a:pt x="50" y="2"/>
                    <a:pt x="46" y="6"/>
                  </a:cubicBezTo>
                  <a:cubicBezTo>
                    <a:pt x="41" y="11"/>
                    <a:pt x="38" y="19"/>
                    <a:pt x="36" y="24"/>
                  </a:cubicBezTo>
                  <a:cubicBezTo>
                    <a:pt x="35" y="19"/>
                    <a:pt x="32" y="11"/>
                    <a:pt x="27" y="6"/>
                  </a:cubicBezTo>
                  <a:cubicBezTo>
                    <a:pt x="25" y="4"/>
                    <a:pt x="21" y="2"/>
                    <a:pt x="18" y="2"/>
                  </a:cubicBezTo>
                  <a:cubicBezTo>
                    <a:pt x="15" y="2"/>
                    <a:pt x="13" y="3"/>
                    <a:pt x="11" y="5"/>
                  </a:cubicBezTo>
                  <a:cubicBezTo>
                    <a:pt x="7" y="9"/>
                    <a:pt x="8" y="16"/>
                    <a:pt x="12" y="21"/>
                  </a:cubicBezTo>
                  <a:cubicBezTo>
                    <a:pt x="14" y="23"/>
                    <a:pt x="16" y="24"/>
                    <a:pt x="18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69" y="83"/>
                    <a:pt x="69" y="83"/>
                    <a:pt x="69" y="83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4" y="25"/>
                    <a:pt x="74" y="25"/>
                    <a:pt x="74" y="25"/>
                  </a:cubicBezTo>
                  <a:lnTo>
                    <a:pt x="58" y="25"/>
                  </a:lnTo>
                  <a:close/>
                  <a:moveTo>
                    <a:pt x="50" y="10"/>
                  </a:moveTo>
                  <a:cubicBezTo>
                    <a:pt x="53" y="7"/>
                    <a:pt x="56" y="6"/>
                    <a:pt x="58" y="6"/>
                  </a:cubicBezTo>
                  <a:cubicBezTo>
                    <a:pt x="59" y="6"/>
                    <a:pt x="60" y="6"/>
                    <a:pt x="61" y="7"/>
                  </a:cubicBezTo>
                  <a:cubicBezTo>
                    <a:pt x="63" y="9"/>
                    <a:pt x="62" y="14"/>
                    <a:pt x="59" y="18"/>
                  </a:cubicBezTo>
                  <a:cubicBezTo>
                    <a:pt x="55" y="21"/>
                    <a:pt x="50" y="24"/>
                    <a:pt x="46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3" y="21"/>
                    <a:pt x="46" y="14"/>
                    <a:pt x="50" y="10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0"/>
                    <a:pt x="15" y="9"/>
                  </a:cubicBezTo>
                  <a:cubicBezTo>
                    <a:pt x="16" y="8"/>
                    <a:pt x="17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0" y="8"/>
                    <a:pt x="22" y="9"/>
                    <a:pt x="23" y="10"/>
                  </a:cubicBezTo>
                  <a:cubicBezTo>
                    <a:pt x="26" y="13"/>
                    <a:pt x="28" y="18"/>
                    <a:pt x="30" y="23"/>
                  </a:cubicBezTo>
                  <a:cubicBezTo>
                    <a:pt x="30" y="23"/>
                    <a:pt x="30" y="24"/>
                    <a:pt x="30" y="24"/>
                  </a:cubicBezTo>
                  <a:cubicBezTo>
                    <a:pt x="30" y="24"/>
                    <a:pt x="29" y="24"/>
                    <a:pt x="29" y="24"/>
                  </a:cubicBezTo>
                  <a:cubicBezTo>
                    <a:pt x="24" y="22"/>
                    <a:pt x="19" y="20"/>
                    <a:pt x="17" y="17"/>
                  </a:cubicBezTo>
                  <a:cubicBezTo>
                    <a:pt x="15" y="16"/>
                    <a:pt x="14" y="14"/>
                    <a:pt x="14" y="12"/>
                  </a:cubicBezTo>
                  <a:close/>
                  <a:moveTo>
                    <a:pt x="32" y="78"/>
                  </a:moveTo>
                  <a:cubicBezTo>
                    <a:pt x="11" y="78"/>
                    <a:pt x="11" y="78"/>
                    <a:pt x="11" y="78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32" y="44"/>
                    <a:pt x="32" y="44"/>
                    <a:pt x="32" y="44"/>
                  </a:cubicBezTo>
                  <a:lnTo>
                    <a:pt x="32" y="78"/>
                  </a:lnTo>
                  <a:close/>
                  <a:moveTo>
                    <a:pt x="32" y="41"/>
                  </a:moveTo>
                  <a:cubicBezTo>
                    <a:pt x="6" y="41"/>
                    <a:pt x="6" y="41"/>
                    <a:pt x="6" y="4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32" y="31"/>
                    <a:pt x="32" y="31"/>
                    <a:pt x="32" y="31"/>
                  </a:cubicBezTo>
                  <a:lnTo>
                    <a:pt x="32" y="41"/>
                  </a:lnTo>
                  <a:close/>
                  <a:moveTo>
                    <a:pt x="63" y="78"/>
                  </a:moveTo>
                  <a:cubicBezTo>
                    <a:pt x="42" y="78"/>
                    <a:pt x="42" y="78"/>
                    <a:pt x="42" y="78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63" y="44"/>
                    <a:pt x="63" y="44"/>
                    <a:pt x="63" y="44"/>
                  </a:cubicBezTo>
                  <a:lnTo>
                    <a:pt x="63" y="78"/>
                  </a:lnTo>
                  <a:close/>
                  <a:moveTo>
                    <a:pt x="69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69" y="31"/>
                    <a:pt x="69" y="31"/>
                    <a:pt x="69" y="31"/>
                  </a:cubicBezTo>
                  <a:lnTo>
                    <a:pt x="69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56"/>
            <p:cNvSpPr>
              <a:spLocks noEditPoints="1"/>
            </p:cNvSpPr>
            <p:nvPr/>
          </p:nvSpPr>
          <p:spPr bwMode="auto">
            <a:xfrm>
              <a:off x="10906584" y="4526927"/>
              <a:ext cx="246623" cy="201604"/>
            </a:xfrm>
            <a:custGeom>
              <a:avLst/>
              <a:gdLst>
                <a:gd name="T0" fmla="*/ 1 w 77"/>
                <a:gd name="T1" fmla="*/ 42 h 63"/>
                <a:gd name="T2" fmla="*/ 8 w 77"/>
                <a:gd name="T3" fmla="*/ 55 h 63"/>
                <a:gd name="T4" fmla="*/ 21 w 77"/>
                <a:gd name="T5" fmla="*/ 61 h 63"/>
                <a:gd name="T6" fmla="*/ 38 w 77"/>
                <a:gd name="T7" fmla="*/ 63 h 63"/>
                <a:gd name="T8" fmla="*/ 56 w 77"/>
                <a:gd name="T9" fmla="*/ 61 h 63"/>
                <a:gd name="T10" fmla="*/ 69 w 77"/>
                <a:gd name="T11" fmla="*/ 55 h 63"/>
                <a:gd name="T12" fmla="*/ 76 w 77"/>
                <a:gd name="T13" fmla="*/ 42 h 63"/>
                <a:gd name="T14" fmla="*/ 71 w 77"/>
                <a:gd name="T15" fmla="*/ 16 h 63"/>
                <a:gd name="T16" fmla="*/ 72 w 77"/>
                <a:gd name="T17" fmla="*/ 11 h 63"/>
                <a:gd name="T18" fmla="*/ 70 w 77"/>
                <a:gd name="T19" fmla="*/ 0 h 63"/>
                <a:gd name="T20" fmla="*/ 67 w 77"/>
                <a:gd name="T21" fmla="*/ 0 h 63"/>
                <a:gd name="T22" fmla="*/ 60 w 77"/>
                <a:gd name="T23" fmla="*/ 3 h 63"/>
                <a:gd name="T24" fmla="*/ 38 w 77"/>
                <a:gd name="T25" fmla="*/ 5 h 63"/>
                <a:gd name="T26" fmla="*/ 17 w 77"/>
                <a:gd name="T27" fmla="*/ 3 h 63"/>
                <a:gd name="T28" fmla="*/ 9 w 77"/>
                <a:gd name="T29" fmla="*/ 0 h 63"/>
                <a:gd name="T30" fmla="*/ 7 w 77"/>
                <a:gd name="T31" fmla="*/ 0 h 63"/>
                <a:gd name="T32" fmla="*/ 5 w 77"/>
                <a:gd name="T33" fmla="*/ 11 h 63"/>
                <a:gd name="T34" fmla="*/ 6 w 77"/>
                <a:gd name="T35" fmla="*/ 16 h 63"/>
                <a:gd name="T36" fmla="*/ 9 w 77"/>
                <a:gd name="T37" fmla="*/ 42 h 63"/>
                <a:gd name="T38" fmla="*/ 18 w 77"/>
                <a:gd name="T39" fmla="*/ 30 h 63"/>
                <a:gd name="T40" fmla="*/ 27 w 77"/>
                <a:gd name="T41" fmla="*/ 29 h 63"/>
                <a:gd name="T42" fmla="*/ 38 w 77"/>
                <a:gd name="T43" fmla="*/ 30 h 63"/>
                <a:gd name="T44" fmla="*/ 49 w 77"/>
                <a:gd name="T45" fmla="*/ 29 h 63"/>
                <a:gd name="T46" fmla="*/ 59 w 77"/>
                <a:gd name="T47" fmla="*/ 30 h 63"/>
                <a:gd name="T48" fmla="*/ 67 w 77"/>
                <a:gd name="T49" fmla="*/ 42 h 63"/>
                <a:gd name="T50" fmla="*/ 64 w 77"/>
                <a:gd name="T51" fmla="*/ 52 h 63"/>
                <a:gd name="T52" fmla="*/ 56 w 77"/>
                <a:gd name="T53" fmla="*/ 57 h 63"/>
                <a:gd name="T54" fmla="*/ 45 w 77"/>
                <a:gd name="T55" fmla="*/ 58 h 63"/>
                <a:gd name="T56" fmla="*/ 31 w 77"/>
                <a:gd name="T57" fmla="*/ 58 h 63"/>
                <a:gd name="T58" fmla="*/ 20 w 77"/>
                <a:gd name="T59" fmla="*/ 57 h 63"/>
                <a:gd name="T60" fmla="*/ 12 w 77"/>
                <a:gd name="T61" fmla="*/ 52 h 63"/>
                <a:gd name="T62" fmla="*/ 9 w 77"/>
                <a:gd name="T63" fmla="*/ 42 h 63"/>
                <a:gd name="T64" fmla="*/ 53 w 77"/>
                <a:gd name="T65" fmla="*/ 48 h 63"/>
                <a:gd name="T66" fmla="*/ 53 w 77"/>
                <a:gd name="T67" fmla="*/ 34 h 63"/>
                <a:gd name="T68" fmla="*/ 19 w 77"/>
                <a:gd name="T69" fmla="*/ 41 h 63"/>
                <a:gd name="T70" fmla="*/ 29 w 77"/>
                <a:gd name="T71" fmla="*/ 41 h 63"/>
                <a:gd name="T72" fmla="*/ 19 w 77"/>
                <a:gd name="T73" fmla="*/ 4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7" h="63">
                  <a:moveTo>
                    <a:pt x="0" y="33"/>
                  </a:moveTo>
                  <a:cubicBezTo>
                    <a:pt x="0" y="36"/>
                    <a:pt x="0" y="39"/>
                    <a:pt x="1" y="42"/>
                  </a:cubicBezTo>
                  <a:cubicBezTo>
                    <a:pt x="1" y="45"/>
                    <a:pt x="2" y="47"/>
                    <a:pt x="3" y="49"/>
                  </a:cubicBezTo>
                  <a:cubicBezTo>
                    <a:pt x="5" y="51"/>
                    <a:pt x="6" y="53"/>
                    <a:pt x="8" y="55"/>
                  </a:cubicBezTo>
                  <a:cubicBezTo>
                    <a:pt x="10" y="56"/>
                    <a:pt x="12" y="58"/>
                    <a:pt x="14" y="59"/>
                  </a:cubicBezTo>
                  <a:cubicBezTo>
                    <a:pt x="16" y="60"/>
                    <a:pt x="18" y="61"/>
                    <a:pt x="21" y="61"/>
                  </a:cubicBezTo>
                  <a:cubicBezTo>
                    <a:pt x="23" y="62"/>
                    <a:pt x="26" y="62"/>
                    <a:pt x="29" y="63"/>
                  </a:cubicBezTo>
                  <a:cubicBezTo>
                    <a:pt x="32" y="63"/>
                    <a:pt x="35" y="63"/>
                    <a:pt x="38" y="63"/>
                  </a:cubicBezTo>
                  <a:cubicBezTo>
                    <a:pt x="42" y="63"/>
                    <a:pt x="45" y="63"/>
                    <a:pt x="47" y="63"/>
                  </a:cubicBezTo>
                  <a:cubicBezTo>
                    <a:pt x="50" y="62"/>
                    <a:pt x="53" y="62"/>
                    <a:pt x="56" y="61"/>
                  </a:cubicBezTo>
                  <a:cubicBezTo>
                    <a:pt x="58" y="61"/>
                    <a:pt x="61" y="60"/>
                    <a:pt x="63" y="59"/>
                  </a:cubicBezTo>
                  <a:cubicBezTo>
                    <a:pt x="65" y="58"/>
                    <a:pt x="67" y="56"/>
                    <a:pt x="69" y="55"/>
                  </a:cubicBezTo>
                  <a:cubicBezTo>
                    <a:pt x="71" y="53"/>
                    <a:pt x="72" y="51"/>
                    <a:pt x="73" y="49"/>
                  </a:cubicBezTo>
                  <a:cubicBezTo>
                    <a:pt x="74" y="47"/>
                    <a:pt x="75" y="45"/>
                    <a:pt x="76" y="42"/>
                  </a:cubicBezTo>
                  <a:cubicBezTo>
                    <a:pt x="77" y="39"/>
                    <a:pt x="77" y="36"/>
                    <a:pt x="77" y="33"/>
                  </a:cubicBezTo>
                  <a:cubicBezTo>
                    <a:pt x="77" y="26"/>
                    <a:pt x="75" y="21"/>
                    <a:pt x="71" y="16"/>
                  </a:cubicBezTo>
                  <a:cubicBezTo>
                    <a:pt x="71" y="16"/>
                    <a:pt x="71" y="15"/>
                    <a:pt x="71" y="14"/>
                  </a:cubicBezTo>
                  <a:cubicBezTo>
                    <a:pt x="71" y="13"/>
                    <a:pt x="72" y="12"/>
                    <a:pt x="72" y="11"/>
                  </a:cubicBezTo>
                  <a:cubicBezTo>
                    <a:pt x="72" y="10"/>
                    <a:pt x="72" y="8"/>
                    <a:pt x="72" y="6"/>
                  </a:cubicBezTo>
                  <a:cubicBezTo>
                    <a:pt x="71" y="4"/>
                    <a:pt x="71" y="2"/>
                    <a:pt x="70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0"/>
                    <a:pt x="68" y="0"/>
                    <a:pt x="67" y="0"/>
                  </a:cubicBezTo>
                  <a:cubicBezTo>
                    <a:pt x="67" y="0"/>
                    <a:pt x="65" y="1"/>
                    <a:pt x="64" y="1"/>
                  </a:cubicBezTo>
                  <a:cubicBezTo>
                    <a:pt x="63" y="1"/>
                    <a:pt x="61" y="2"/>
                    <a:pt x="60" y="3"/>
                  </a:cubicBezTo>
                  <a:cubicBezTo>
                    <a:pt x="58" y="4"/>
                    <a:pt x="56" y="5"/>
                    <a:pt x="53" y="7"/>
                  </a:cubicBezTo>
                  <a:cubicBezTo>
                    <a:pt x="50" y="6"/>
                    <a:pt x="45" y="5"/>
                    <a:pt x="38" y="5"/>
                  </a:cubicBezTo>
                  <a:cubicBezTo>
                    <a:pt x="32" y="5"/>
                    <a:pt x="27" y="6"/>
                    <a:pt x="23" y="7"/>
                  </a:cubicBezTo>
                  <a:cubicBezTo>
                    <a:pt x="21" y="5"/>
                    <a:pt x="19" y="4"/>
                    <a:pt x="17" y="3"/>
                  </a:cubicBezTo>
                  <a:cubicBezTo>
                    <a:pt x="15" y="2"/>
                    <a:pt x="14" y="1"/>
                    <a:pt x="12" y="1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2"/>
                    <a:pt x="5" y="4"/>
                    <a:pt x="5" y="6"/>
                  </a:cubicBezTo>
                  <a:cubicBezTo>
                    <a:pt x="5" y="8"/>
                    <a:pt x="5" y="10"/>
                    <a:pt x="5" y="11"/>
                  </a:cubicBezTo>
                  <a:cubicBezTo>
                    <a:pt x="5" y="12"/>
                    <a:pt x="5" y="13"/>
                    <a:pt x="5" y="14"/>
                  </a:cubicBezTo>
                  <a:cubicBezTo>
                    <a:pt x="6" y="15"/>
                    <a:pt x="6" y="16"/>
                    <a:pt x="6" y="16"/>
                  </a:cubicBezTo>
                  <a:cubicBezTo>
                    <a:pt x="2" y="21"/>
                    <a:pt x="0" y="26"/>
                    <a:pt x="0" y="33"/>
                  </a:cubicBezTo>
                  <a:close/>
                  <a:moveTo>
                    <a:pt x="9" y="42"/>
                  </a:moveTo>
                  <a:cubicBezTo>
                    <a:pt x="9" y="38"/>
                    <a:pt x="11" y="35"/>
                    <a:pt x="14" y="32"/>
                  </a:cubicBezTo>
                  <a:cubicBezTo>
                    <a:pt x="15" y="31"/>
                    <a:pt x="16" y="30"/>
                    <a:pt x="18" y="30"/>
                  </a:cubicBezTo>
                  <a:cubicBezTo>
                    <a:pt x="19" y="30"/>
                    <a:pt x="20" y="29"/>
                    <a:pt x="22" y="29"/>
                  </a:cubicBezTo>
                  <a:cubicBezTo>
                    <a:pt x="24" y="29"/>
                    <a:pt x="25" y="29"/>
                    <a:pt x="27" y="29"/>
                  </a:cubicBezTo>
                  <a:cubicBezTo>
                    <a:pt x="28" y="29"/>
                    <a:pt x="30" y="29"/>
                    <a:pt x="32" y="30"/>
                  </a:cubicBezTo>
                  <a:cubicBezTo>
                    <a:pt x="35" y="30"/>
                    <a:pt x="36" y="30"/>
                    <a:pt x="38" y="30"/>
                  </a:cubicBezTo>
                  <a:cubicBezTo>
                    <a:pt x="40" y="30"/>
                    <a:pt x="42" y="30"/>
                    <a:pt x="44" y="30"/>
                  </a:cubicBezTo>
                  <a:cubicBezTo>
                    <a:pt x="46" y="29"/>
                    <a:pt x="48" y="29"/>
                    <a:pt x="49" y="29"/>
                  </a:cubicBezTo>
                  <a:cubicBezTo>
                    <a:pt x="51" y="29"/>
                    <a:pt x="52" y="29"/>
                    <a:pt x="54" y="29"/>
                  </a:cubicBezTo>
                  <a:cubicBezTo>
                    <a:pt x="56" y="29"/>
                    <a:pt x="57" y="30"/>
                    <a:pt x="59" y="30"/>
                  </a:cubicBezTo>
                  <a:cubicBezTo>
                    <a:pt x="60" y="30"/>
                    <a:pt x="61" y="31"/>
                    <a:pt x="62" y="32"/>
                  </a:cubicBezTo>
                  <a:cubicBezTo>
                    <a:pt x="65" y="35"/>
                    <a:pt x="67" y="38"/>
                    <a:pt x="67" y="42"/>
                  </a:cubicBezTo>
                  <a:cubicBezTo>
                    <a:pt x="67" y="44"/>
                    <a:pt x="67" y="46"/>
                    <a:pt x="66" y="48"/>
                  </a:cubicBezTo>
                  <a:cubicBezTo>
                    <a:pt x="66" y="49"/>
                    <a:pt x="65" y="51"/>
                    <a:pt x="64" y="52"/>
                  </a:cubicBezTo>
                  <a:cubicBezTo>
                    <a:pt x="63" y="53"/>
                    <a:pt x="62" y="54"/>
                    <a:pt x="61" y="55"/>
                  </a:cubicBezTo>
                  <a:cubicBezTo>
                    <a:pt x="59" y="56"/>
                    <a:pt x="58" y="56"/>
                    <a:pt x="56" y="57"/>
                  </a:cubicBezTo>
                  <a:cubicBezTo>
                    <a:pt x="55" y="57"/>
                    <a:pt x="53" y="57"/>
                    <a:pt x="51" y="58"/>
                  </a:cubicBezTo>
                  <a:cubicBezTo>
                    <a:pt x="48" y="58"/>
                    <a:pt x="46" y="58"/>
                    <a:pt x="45" y="58"/>
                  </a:cubicBezTo>
                  <a:cubicBezTo>
                    <a:pt x="43" y="58"/>
                    <a:pt x="41" y="58"/>
                    <a:pt x="38" y="58"/>
                  </a:cubicBezTo>
                  <a:cubicBezTo>
                    <a:pt x="35" y="58"/>
                    <a:pt x="33" y="58"/>
                    <a:pt x="31" y="58"/>
                  </a:cubicBezTo>
                  <a:cubicBezTo>
                    <a:pt x="30" y="58"/>
                    <a:pt x="28" y="58"/>
                    <a:pt x="25" y="58"/>
                  </a:cubicBezTo>
                  <a:cubicBezTo>
                    <a:pt x="23" y="57"/>
                    <a:pt x="21" y="57"/>
                    <a:pt x="20" y="57"/>
                  </a:cubicBezTo>
                  <a:cubicBezTo>
                    <a:pt x="19" y="56"/>
                    <a:pt x="17" y="56"/>
                    <a:pt x="16" y="55"/>
                  </a:cubicBezTo>
                  <a:cubicBezTo>
                    <a:pt x="14" y="54"/>
                    <a:pt x="13" y="53"/>
                    <a:pt x="12" y="52"/>
                  </a:cubicBezTo>
                  <a:cubicBezTo>
                    <a:pt x="11" y="51"/>
                    <a:pt x="11" y="49"/>
                    <a:pt x="10" y="48"/>
                  </a:cubicBezTo>
                  <a:cubicBezTo>
                    <a:pt x="9" y="46"/>
                    <a:pt x="9" y="44"/>
                    <a:pt x="9" y="42"/>
                  </a:cubicBezTo>
                  <a:close/>
                  <a:moveTo>
                    <a:pt x="48" y="41"/>
                  </a:moveTo>
                  <a:cubicBezTo>
                    <a:pt x="48" y="45"/>
                    <a:pt x="50" y="48"/>
                    <a:pt x="53" y="48"/>
                  </a:cubicBezTo>
                  <a:cubicBezTo>
                    <a:pt x="55" y="48"/>
                    <a:pt x="58" y="45"/>
                    <a:pt x="58" y="41"/>
                  </a:cubicBezTo>
                  <a:cubicBezTo>
                    <a:pt x="58" y="37"/>
                    <a:pt x="55" y="34"/>
                    <a:pt x="53" y="34"/>
                  </a:cubicBezTo>
                  <a:cubicBezTo>
                    <a:pt x="50" y="34"/>
                    <a:pt x="48" y="37"/>
                    <a:pt x="48" y="41"/>
                  </a:cubicBezTo>
                  <a:close/>
                  <a:moveTo>
                    <a:pt x="19" y="41"/>
                  </a:moveTo>
                  <a:cubicBezTo>
                    <a:pt x="19" y="45"/>
                    <a:pt x="21" y="48"/>
                    <a:pt x="24" y="48"/>
                  </a:cubicBezTo>
                  <a:cubicBezTo>
                    <a:pt x="27" y="48"/>
                    <a:pt x="29" y="45"/>
                    <a:pt x="29" y="41"/>
                  </a:cubicBezTo>
                  <a:cubicBezTo>
                    <a:pt x="29" y="37"/>
                    <a:pt x="27" y="34"/>
                    <a:pt x="24" y="34"/>
                  </a:cubicBezTo>
                  <a:cubicBezTo>
                    <a:pt x="21" y="34"/>
                    <a:pt x="19" y="37"/>
                    <a:pt x="19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Freeform 57"/>
            <p:cNvSpPr>
              <a:spLocks noEditPoints="1"/>
            </p:cNvSpPr>
            <p:nvPr/>
          </p:nvSpPr>
          <p:spPr bwMode="auto">
            <a:xfrm>
              <a:off x="10793059" y="1731862"/>
              <a:ext cx="176160" cy="137013"/>
            </a:xfrm>
            <a:custGeom>
              <a:avLst/>
              <a:gdLst>
                <a:gd name="T0" fmla="*/ 34 w 90"/>
                <a:gd name="T1" fmla="*/ 70 h 70"/>
                <a:gd name="T2" fmla="*/ 0 w 90"/>
                <a:gd name="T3" fmla="*/ 36 h 70"/>
                <a:gd name="T4" fmla="*/ 18 w 90"/>
                <a:gd name="T5" fmla="*/ 19 h 70"/>
                <a:gd name="T6" fmla="*/ 34 w 90"/>
                <a:gd name="T7" fmla="*/ 36 h 70"/>
                <a:gd name="T8" fmla="*/ 72 w 90"/>
                <a:gd name="T9" fmla="*/ 0 h 70"/>
                <a:gd name="T10" fmla="*/ 90 w 90"/>
                <a:gd name="T11" fmla="*/ 16 h 70"/>
                <a:gd name="T12" fmla="*/ 34 w 90"/>
                <a:gd name="T13" fmla="*/ 70 h 70"/>
                <a:gd name="T14" fmla="*/ 9 w 90"/>
                <a:gd name="T15" fmla="*/ 36 h 70"/>
                <a:gd name="T16" fmla="*/ 34 w 90"/>
                <a:gd name="T17" fmla="*/ 60 h 70"/>
                <a:gd name="T18" fmla="*/ 80 w 90"/>
                <a:gd name="T19" fmla="*/ 16 h 70"/>
                <a:gd name="T20" fmla="*/ 72 w 90"/>
                <a:gd name="T21" fmla="*/ 8 h 70"/>
                <a:gd name="T22" fmla="*/ 34 w 90"/>
                <a:gd name="T23" fmla="*/ 46 h 70"/>
                <a:gd name="T24" fmla="*/ 18 w 90"/>
                <a:gd name="T25" fmla="*/ 28 h 70"/>
                <a:gd name="T26" fmla="*/ 9 w 90"/>
                <a:gd name="T27" fmla="*/ 3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" h="70">
                  <a:moveTo>
                    <a:pt x="34" y="70"/>
                  </a:moveTo>
                  <a:lnTo>
                    <a:pt x="0" y="36"/>
                  </a:lnTo>
                  <a:lnTo>
                    <a:pt x="18" y="19"/>
                  </a:lnTo>
                  <a:lnTo>
                    <a:pt x="34" y="36"/>
                  </a:lnTo>
                  <a:lnTo>
                    <a:pt x="72" y="0"/>
                  </a:lnTo>
                  <a:lnTo>
                    <a:pt x="90" y="16"/>
                  </a:lnTo>
                  <a:lnTo>
                    <a:pt x="34" y="70"/>
                  </a:lnTo>
                  <a:close/>
                  <a:moveTo>
                    <a:pt x="9" y="36"/>
                  </a:moveTo>
                  <a:lnTo>
                    <a:pt x="34" y="60"/>
                  </a:lnTo>
                  <a:lnTo>
                    <a:pt x="80" y="16"/>
                  </a:lnTo>
                  <a:lnTo>
                    <a:pt x="72" y="8"/>
                  </a:lnTo>
                  <a:lnTo>
                    <a:pt x="34" y="46"/>
                  </a:lnTo>
                  <a:lnTo>
                    <a:pt x="18" y="28"/>
                  </a:lnTo>
                  <a:lnTo>
                    <a:pt x="9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Freeform 93"/>
            <p:cNvSpPr>
              <a:spLocks noEditPoints="1"/>
            </p:cNvSpPr>
            <p:nvPr/>
          </p:nvSpPr>
          <p:spPr bwMode="auto">
            <a:xfrm>
              <a:off x="10789144" y="4738319"/>
              <a:ext cx="252496" cy="258367"/>
            </a:xfrm>
            <a:custGeom>
              <a:avLst/>
              <a:gdLst>
                <a:gd name="T0" fmla="*/ 69 w 79"/>
                <a:gd name="T1" fmla="*/ 22 h 81"/>
                <a:gd name="T2" fmla="*/ 22 w 79"/>
                <a:gd name="T3" fmla="*/ 14 h 81"/>
                <a:gd name="T4" fmla="*/ 19 w 79"/>
                <a:gd name="T5" fmla="*/ 3 h 81"/>
                <a:gd name="T6" fmla="*/ 0 w 79"/>
                <a:gd name="T7" fmla="*/ 5 h 81"/>
                <a:gd name="T8" fmla="*/ 12 w 79"/>
                <a:gd name="T9" fmla="*/ 12 h 81"/>
                <a:gd name="T10" fmla="*/ 14 w 79"/>
                <a:gd name="T11" fmla="*/ 54 h 81"/>
                <a:gd name="T12" fmla="*/ 61 w 79"/>
                <a:gd name="T13" fmla="*/ 59 h 81"/>
                <a:gd name="T14" fmla="*/ 76 w 79"/>
                <a:gd name="T15" fmla="*/ 20 h 81"/>
                <a:gd name="T16" fmla="*/ 36 w 79"/>
                <a:gd name="T17" fmla="*/ 32 h 81"/>
                <a:gd name="T18" fmla="*/ 45 w 79"/>
                <a:gd name="T19" fmla="*/ 39 h 81"/>
                <a:gd name="T20" fmla="*/ 44 w 79"/>
                <a:gd name="T21" fmla="*/ 44 h 81"/>
                <a:gd name="T22" fmla="*/ 33 w 79"/>
                <a:gd name="T23" fmla="*/ 47 h 81"/>
                <a:gd name="T24" fmla="*/ 44 w 79"/>
                <a:gd name="T25" fmla="*/ 44 h 81"/>
                <a:gd name="T26" fmla="*/ 38 w 79"/>
                <a:gd name="T27" fmla="*/ 23 h 81"/>
                <a:gd name="T28" fmla="*/ 47 w 79"/>
                <a:gd name="T29" fmla="*/ 29 h 81"/>
                <a:gd name="T30" fmla="*/ 22 w 79"/>
                <a:gd name="T31" fmla="*/ 19 h 81"/>
                <a:gd name="T32" fmla="*/ 32 w 79"/>
                <a:gd name="T33" fmla="*/ 27 h 81"/>
                <a:gd name="T34" fmla="*/ 22 w 79"/>
                <a:gd name="T35" fmla="*/ 19 h 81"/>
                <a:gd name="T36" fmla="*/ 31 w 79"/>
                <a:gd name="T37" fmla="*/ 32 h 81"/>
                <a:gd name="T38" fmla="*/ 21 w 79"/>
                <a:gd name="T39" fmla="*/ 35 h 81"/>
                <a:gd name="T40" fmla="*/ 20 w 79"/>
                <a:gd name="T41" fmla="*/ 40 h 81"/>
                <a:gd name="T42" fmla="*/ 28 w 79"/>
                <a:gd name="T43" fmla="*/ 46 h 81"/>
                <a:gd name="T44" fmla="*/ 20 w 79"/>
                <a:gd name="T45" fmla="*/ 40 h 81"/>
                <a:gd name="T46" fmla="*/ 48 w 79"/>
                <a:gd name="T47" fmla="*/ 50 h 81"/>
                <a:gd name="T48" fmla="*/ 57 w 79"/>
                <a:gd name="T49" fmla="*/ 47 h 81"/>
                <a:gd name="T50" fmla="*/ 59 w 79"/>
                <a:gd name="T51" fmla="*/ 42 h 81"/>
                <a:gd name="T52" fmla="*/ 51 w 79"/>
                <a:gd name="T53" fmla="*/ 35 h 81"/>
                <a:gd name="T54" fmla="*/ 59 w 79"/>
                <a:gd name="T55" fmla="*/ 42 h 81"/>
                <a:gd name="T56" fmla="*/ 52 w 79"/>
                <a:gd name="T57" fmla="*/ 30 h 81"/>
                <a:gd name="T58" fmla="*/ 66 w 79"/>
                <a:gd name="T59" fmla="*/ 28 h 81"/>
                <a:gd name="T60" fmla="*/ 9 w 79"/>
                <a:gd name="T61" fmla="*/ 66 h 81"/>
                <a:gd name="T62" fmla="*/ 24 w 79"/>
                <a:gd name="T63" fmla="*/ 69 h 81"/>
                <a:gd name="T64" fmla="*/ 18 w 79"/>
                <a:gd name="T65" fmla="*/ 60 h 81"/>
                <a:gd name="T66" fmla="*/ 39 w 79"/>
                <a:gd name="T67" fmla="*/ 72 h 81"/>
                <a:gd name="T68" fmla="*/ 54 w 79"/>
                <a:gd name="T69" fmla="*/ 75 h 81"/>
                <a:gd name="T70" fmla="*/ 48 w 79"/>
                <a:gd name="T71" fmla="*/ 6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9" h="81">
                  <a:moveTo>
                    <a:pt x="76" y="20"/>
                  </a:moveTo>
                  <a:cubicBezTo>
                    <a:pt x="73" y="19"/>
                    <a:pt x="70" y="20"/>
                    <a:pt x="69" y="22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6"/>
                    <a:pt x="21" y="4"/>
                    <a:pt x="19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3" y="0"/>
                    <a:pt x="1" y="2"/>
                    <a:pt x="0" y="5"/>
                  </a:cubicBezTo>
                  <a:cubicBezTo>
                    <a:pt x="0" y="8"/>
                    <a:pt x="1" y="10"/>
                    <a:pt x="4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0" y="51"/>
                    <a:pt x="11" y="53"/>
                    <a:pt x="14" y="54"/>
                  </a:cubicBezTo>
                  <a:cubicBezTo>
                    <a:pt x="56" y="62"/>
                    <a:pt x="56" y="62"/>
                    <a:pt x="56" y="62"/>
                  </a:cubicBezTo>
                  <a:cubicBezTo>
                    <a:pt x="58" y="63"/>
                    <a:pt x="60" y="62"/>
                    <a:pt x="61" y="59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4"/>
                    <a:pt x="78" y="21"/>
                    <a:pt x="76" y="20"/>
                  </a:cubicBezTo>
                  <a:close/>
                  <a:moveTo>
                    <a:pt x="35" y="37"/>
                  </a:moveTo>
                  <a:cubicBezTo>
                    <a:pt x="36" y="32"/>
                    <a:pt x="36" y="32"/>
                    <a:pt x="36" y="32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5" y="39"/>
                    <a:pt x="45" y="39"/>
                    <a:pt x="45" y="39"/>
                  </a:cubicBezTo>
                  <a:lnTo>
                    <a:pt x="35" y="37"/>
                  </a:lnTo>
                  <a:close/>
                  <a:moveTo>
                    <a:pt x="44" y="44"/>
                  </a:moveTo>
                  <a:cubicBezTo>
                    <a:pt x="43" y="49"/>
                    <a:pt x="43" y="49"/>
                    <a:pt x="43" y="49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4" y="42"/>
                    <a:pt x="34" y="42"/>
                    <a:pt x="34" y="42"/>
                  </a:cubicBezTo>
                  <a:lnTo>
                    <a:pt x="44" y="44"/>
                  </a:lnTo>
                  <a:close/>
                  <a:moveTo>
                    <a:pt x="37" y="28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7" y="29"/>
                    <a:pt x="47" y="29"/>
                    <a:pt x="47" y="29"/>
                  </a:cubicBezTo>
                  <a:lnTo>
                    <a:pt x="37" y="28"/>
                  </a:lnTo>
                  <a:close/>
                  <a:moveTo>
                    <a:pt x="22" y="19"/>
                  </a:moveTo>
                  <a:cubicBezTo>
                    <a:pt x="33" y="22"/>
                    <a:pt x="33" y="22"/>
                    <a:pt x="33" y="22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21" y="25"/>
                    <a:pt x="21" y="25"/>
                    <a:pt x="21" y="25"/>
                  </a:cubicBezTo>
                  <a:lnTo>
                    <a:pt x="22" y="19"/>
                  </a:lnTo>
                  <a:close/>
                  <a:moveTo>
                    <a:pt x="21" y="30"/>
                  </a:moveTo>
                  <a:cubicBezTo>
                    <a:pt x="31" y="32"/>
                    <a:pt x="31" y="32"/>
                    <a:pt x="31" y="32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21" y="35"/>
                    <a:pt x="21" y="35"/>
                    <a:pt x="21" y="35"/>
                  </a:cubicBezTo>
                  <a:lnTo>
                    <a:pt x="21" y="30"/>
                  </a:lnTo>
                  <a:close/>
                  <a:moveTo>
                    <a:pt x="20" y="40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0" y="45"/>
                    <a:pt x="20" y="45"/>
                    <a:pt x="20" y="45"/>
                  </a:cubicBezTo>
                  <a:lnTo>
                    <a:pt x="20" y="40"/>
                  </a:lnTo>
                  <a:close/>
                  <a:moveTo>
                    <a:pt x="54" y="52"/>
                  </a:moveTo>
                  <a:cubicBezTo>
                    <a:pt x="48" y="50"/>
                    <a:pt x="48" y="50"/>
                    <a:pt x="48" y="50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57" y="47"/>
                    <a:pt x="57" y="47"/>
                    <a:pt x="57" y="47"/>
                  </a:cubicBezTo>
                  <a:lnTo>
                    <a:pt x="54" y="52"/>
                  </a:lnTo>
                  <a:close/>
                  <a:moveTo>
                    <a:pt x="59" y="42"/>
                  </a:moveTo>
                  <a:cubicBezTo>
                    <a:pt x="50" y="40"/>
                    <a:pt x="50" y="40"/>
                    <a:pt x="50" y="40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61" y="37"/>
                    <a:pt x="61" y="37"/>
                    <a:pt x="61" y="37"/>
                  </a:cubicBezTo>
                  <a:lnTo>
                    <a:pt x="59" y="42"/>
                  </a:lnTo>
                  <a:close/>
                  <a:moveTo>
                    <a:pt x="64" y="33"/>
                  </a:moveTo>
                  <a:cubicBezTo>
                    <a:pt x="52" y="30"/>
                    <a:pt x="52" y="30"/>
                    <a:pt x="52" y="30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66" y="28"/>
                    <a:pt x="66" y="28"/>
                    <a:pt x="66" y="28"/>
                  </a:cubicBezTo>
                  <a:lnTo>
                    <a:pt x="64" y="33"/>
                  </a:lnTo>
                  <a:close/>
                  <a:moveTo>
                    <a:pt x="9" y="66"/>
                  </a:moveTo>
                  <a:cubicBezTo>
                    <a:pt x="8" y="70"/>
                    <a:pt x="11" y="74"/>
                    <a:pt x="15" y="75"/>
                  </a:cubicBezTo>
                  <a:cubicBezTo>
                    <a:pt x="19" y="76"/>
                    <a:pt x="23" y="73"/>
                    <a:pt x="24" y="69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25" y="65"/>
                    <a:pt x="22" y="61"/>
                    <a:pt x="18" y="60"/>
                  </a:cubicBezTo>
                  <a:cubicBezTo>
                    <a:pt x="14" y="59"/>
                    <a:pt x="10" y="62"/>
                    <a:pt x="9" y="66"/>
                  </a:cubicBezTo>
                  <a:close/>
                  <a:moveTo>
                    <a:pt x="39" y="72"/>
                  </a:moveTo>
                  <a:cubicBezTo>
                    <a:pt x="38" y="76"/>
                    <a:pt x="41" y="80"/>
                    <a:pt x="45" y="81"/>
                  </a:cubicBezTo>
                  <a:cubicBezTo>
                    <a:pt x="49" y="81"/>
                    <a:pt x="53" y="79"/>
                    <a:pt x="54" y="75"/>
                  </a:cubicBezTo>
                  <a:cubicBezTo>
                    <a:pt x="54" y="75"/>
                    <a:pt x="54" y="75"/>
                    <a:pt x="54" y="75"/>
                  </a:cubicBezTo>
                  <a:cubicBezTo>
                    <a:pt x="54" y="70"/>
                    <a:pt x="52" y="66"/>
                    <a:pt x="48" y="66"/>
                  </a:cubicBezTo>
                  <a:cubicBezTo>
                    <a:pt x="43" y="65"/>
                    <a:pt x="39" y="68"/>
                    <a:pt x="39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Freeform 95"/>
            <p:cNvSpPr>
              <a:spLocks noEditPoints="1"/>
            </p:cNvSpPr>
            <p:nvPr/>
          </p:nvSpPr>
          <p:spPr bwMode="auto">
            <a:xfrm>
              <a:off x="10642344" y="3839905"/>
              <a:ext cx="379722" cy="369934"/>
            </a:xfrm>
            <a:custGeom>
              <a:avLst/>
              <a:gdLst>
                <a:gd name="T0" fmla="*/ 22 w 119"/>
                <a:gd name="T1" fmla="*/ 19 h 116"/>
                <a:gd name="T2" fmla="*/ 58 w 119"/>
                <a:gd name="T3" fmla="*/ 33 h 116"/>
                <a:gd name="T4" fmla="*/ 62 w 119"/>
                <a:gd name="T5" fmla="*/ 12 h 116"/>
                <a:gd name="T6" fmla="*/ 82 w 119"/>
                <a:gd name="T7" fmla="*/ 3 h 116"/>
                <a:gd name="T8" fmla="*/ 91 w 119"/>
                <a:gd name="T9" fmla="*/ 23 h 116"/>
                <a:gd name="T10" fmla="*/ 95 w 119"/>
                <a:gd name="T11" fmla="*/ 49 h 116"/>
                <a:gd name="T12" fmla="*/ 95 w 119"/>
                <a:gd name="T13" fmla="*/ 50 h 116"/>
                <a:gd name="T14" fmla="*/ 99 w 119"/>
                <a:gd name="T15" fmla="*/ 41 h 116"/>
                <a:gd name="T16" fmla="*/ 119 w 119"/>
                <a:gd name="T17" fmla="*/ 49 h 116"/>
                <a:gd name="T18" fmla="*/ 93 w 119"/>
                <a:gd name="T19" fmla="*/ 116 h 116"/>
                <a:gd name="T20" fmla="*/ 73 w 119"/>
                <a:gd name="T21" fmla="*/ 109 h 116"/>
                <a:gd name="T22" fmla="*/ 75 w 119"/>
                <a:gd name="T23" fmla="*/ 103 h 116"/>
                <a:gd name="T24" fmla="*/ 63 w 119"/>
                <a:gd name="T25" fmla="*/ 103 h 116"/>
                <a:gd name="T26" fmla="*/ 53 w 119"/>
                <a:gd name="T27" fmla="*/ 106 h 116"/>
                <a:gd name="T28" fmla="*/ 35 w 119"/>
                <a:gd name="T29" fmla="*/ 102 h 116"/>
                <a:gd name="T30" fmla="*/ 30 w 119"/>
                <a:gd name="T31" fmla="*/ 100 h 116"/>
                <a:gd name="T32" fmla="*/ 28 w 119"/>
                <a:gd name="T33" fmla="*/ 99 h 116"/>
                <a:gd name="T34" fmla="*/ 21 w 119"/>
                <a:gd name="T35" fmla="*/ 83 h 116"/>
                <a:gd name="T36" fmla="*/ 22 w 119"/>
                <a:gd name="T37" fmla="*/ 80 h 116"/>
                <a:gd name="T38" fmla="*/ 22 w 119"/>
                <a:gd name="T39" fmla="*/ 70 h 116"/>
                <a:gd name="T40" fmla="*/ 24 w 119"/>
                <a:gd name="T41" fmla="*/ 67 h 116"/>
                <a:gd name="T42" fmla="*/ 24 w 119"/>
                <a:gd name="T43" fmla="*/ 57 h 116"/>
                <a:gd name="T44" fmla="*/ 27 w 119"/>
                <a:gd name="T45" fmla="*/ 52 h 116"/>
                <a:gd name="T46" fmla="*/ 11 w 119"/>
                <a:gd name="T47" fmla="*/ 46 h 116"/>
                <a:gd name="T48" fmla="*/ 3 w 119"/>
                <a:gd name="T49" fmla="*/ 28 h 116"/>
                <a:gd name="T50" fmla="*/ 22 w 119"/>
                <a:gd name="T51" fmla="*/ 19 h 116"/>
                <a:gd name="T52" fmla="*/ 86 w 119"/>
                <a:gd name="T53" fmla="*/ 106 h 116"/>
                <a:gd name="T54" fmla="*/ 90 w 119"/>
                <a:gd name="T55" fmla="*/ 104 h 116"/>
                <a:gd name="T56" fmla="*/ 88 w 119"/>
                <a:gd name="T57" fmla="*/ 99 h 116"/>
                <a:gd name="T58" fmla="*/ 84 w 119"/>
                <a:gd name="T59" fmla="*/ 101 h 116"/>
                <a:gd name="T60" fmla="*/ 86 w 119"/>
                <a:gd name="T61" fmla="*/ 106 h 116"/>
                <a:gd name="T62" fmla="*/ 15 w 119"/>
                <a:gd name="T63" fmla="*/ 40 h 116"/>
                <a:gd name="T64" fmla="*/ 41 w 119"/>
                <a:gd name="T65" fmla="*/ 50 h 116"/>
                <a:gd name="T66" fmla="*/ 42 w 119"/>
                <a:gd name="T67" fmla="*/ 50 h 116"/>
                <a:gd name="T68" fmla="*/ 39 w 119"/>
                <a:gd name="T69" fmla="*/ 57 h 116"/>
                <a:gd name="T70" fmla="*/ 38 w 119"/>
                <a:gd name="T71" fmla="*/ 57 h 116"/>
                <a:gd name="T72" fmla="*/ 31 w 119"/>
                <a:gd name="T73" fmla="*/ 60 h 116"/>
                <a:gd name="T74" fmla="*/ 32 w 119"/>
                <a:gd name="T75" fmla="*/ 66 h 116"/>
                <a:gd name="T76" fmla="*/ 34 w 119"/>
                <a:gd name="T77" fmla="*/ 68 h 116"/>
                <a:gd name="T78" fmla="*/ 31 w 119"/>
                <a:gd name="T79" fmla="*/ 70 h 116"/>
                <a:gd name="T80" fmla="*/ 30 w 119"/>
                <a:gd name="T81" fmla="*/ 73 h 116"/>
                <a:gd name="T82" fmla="*/ 30 w 119"/>
                <a:gd name="T83" fmla="*/ 78 h 116"/>
                <a:gd name="T84" fmla="*/ 32 w 119"/>
                <a:gd name="T85" fmla="*/ 81 h 116"/>
                <a:gd name="T86" fmla="*/ 30 w 119"/>
                <a:gd name="T87" fmla="*/ 83 h 116"/>
                <a:gd name="T88" fmla="*/ 28 w 119"/>
                <a:gd name="T89" fmla="*/ 85 h 116"/>
                <a:gd name="T90" fmla="*/ 31 w 119"/>
                <a:gd name="T91" fmla="*/ 93 h 116"/>
                <a:gd name="T92" fmla="*/ 33 w 119"/>
                <a:gd name="T93" fmla="*/ 93 h 116"/>
                <a:gd name="T94" fmla="*/ 38 w 119"/>
                <a:gd name="T95" fmla="*/ 95 h 116"/>
                <a:gd name="T96" fmla="*/ 60 w 119"/>
                <a:gd name="T97" fmla="*/ 96 h 116"/>
                <a:gd name="T98" fmla="*/ 78 w 119"/>
                <a:gd name="T99" fmla="*/ 95 h 116"/>
                <a:gd name="T100" fmla="*/ 92 w 119"/>
                <a:gd name="T101" fmla="*/ 59 h 116"/>
                <a:gd name="T102" fmla="*/ 88 w 119"/>
                <a:gd name="T103" fmla="*/ 55 h 116"/>
                <a:gd name="T104" fmla="*/ 83 w 119"/>
                <a:gd name="T105" fmla="*/ 20 h 116"/>
                <a:gd name="T106" fmla="*/ 79 w 119"/>
                <a:gd name="T107" fmla="*/ 12 h 116"/>
                <a:gd name="T108" fmla="*/ 70 w 119"/>
                <a:gd name="T109" fmla="*/ 15 h 116"/>
                <a:gd name="T110" fmla="*/ 67 w 119"/>
                <a:gd name="T111" fmla="*/ 37 h 116"/>
                <a:gd name="T112" fmla="*/ 66 w 119"/>
                <a:gd name="T113" fmla="*/ 44 h 116"/>
                <a:gd name="T114" fmla="*/ 20 w 119"/>
                <a:gd name="T115" fmla="*/ 26 h 116"/>
                <a:gd name="T116" fmla="*/ 10 w 119"/>
                <a:gd name="T117" fmla="*/ 31 h 116"/>
                <a:gd name="T118" fmla="*/ 15 w 119"/>
                <a:gd name="T119" fmla="*/ 4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9" h="116">
                  <a:moveTo>
                    <a:pt x="22" y="19"/>
                  </a:moveTo>
                  <a:cubicBezTo>
                    <a:pt x="58" y="33"/>
                    <a:pt x="58" y="33"/>
                    <a:pt x="58" y="33"/>
                  </a:cubicBezTo>
                  <a:cubicBezTo>
                    <a:pt x="59" y="24"/>
                    <a:pt x="59" y="21"/>
                    <a:pt x="62" y="12"/>
                  </a:cubicBezTo>
                  <a:cubicBezTo>
                    <a:pt x="65" y="4"/>
                    <a:pt x="74" y="0"/>
                    <a:pt x="82" y="3"/>
                  </a:cubicBezTo>
                  <a:cubicBezTo>
                    <a:pt x="90" y="6"/>
                    <a:pt x="94" y="15"/>
                    <a:pt x="91" y="23"/>
                  </a:cubicBezTo>
                  <a:cubicBezTo>
                    <a:pt x="87" y="34"/>
                    <a:pt x="89" y="41"/>
                    <a:pt x="95" y="49"/>
                  </a:cubicBezTo>
                  <a:cubicBezTo>
                    <a:pt x="95" y="50"/>
                    <a:pt x="95" y="50"/>
                    <a:pt x="95" y="50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19" y="49"/>
                    <a:pt x="119" y="49"/>
                    <a:pt x="119" y="49"/>
                  </a:cubicBezTo>
                  <a:cubicBezTo>
                    <a:pt x="93" y="116"/>
                    <a:pt x="93" y="116"/>
                    <a:pt x="93" y="116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75" y="103"/>
                    <a:pt x="75" y="103"/>
                    <a:pt x="75" y="103"/>
                  </a:cubicBezTo>
                  <a:cubicBezTo>
                    <a:pt x="68" y="101"/>
                    <a:pt x="66" y="102"/>
                    <a:pt x="63" y="103"/>
                  </a:cubicBezTo>
                  <a:cubicBezTo>
                    <a:pt x="60" y="104"/>
                    <a:pt x="57" y="106"/>
                    <a:pt x="53" y="106"/>
                  </a:cubicBezTo>
                  <a:cubicBezTo>
                    <a:pt x="48" y="106"/>
                    <a:pt x="42" y="105"/>
                    <a:pt x="35" y="102"/>
                  </a:cubicBezTo>
                  <a:cubicBezTo>
                    <a:pt x="30" y="100"/>
                    <a:pt x="30" y="100"/>
                    <a:pt x="30" y="100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1" y="97"/>
                    <a:pt x="18" y="89"/>
                    <a:pt x="21" y="83"/>
                  </a:cubicBezTo>
                  <a:cubicBezTo>
                    <a:pt x="21" y="82"/>
                    <a:pt x="22" y="81"/>
                    <a:pt x="22" y="80"/>
                  </a:cubicBezTo>
                  <a:cubicBezTo>
                    <a:pt x="21" y="77"/>
                    <a:pt x="21" y="73"/>
                    <a:pt x="22" y="70"/>
                  </a:cubicBezTo>
                  <a:cubicBezTo>
                    <a:pt x="23" y="69"/>
                    <a:pt x="23" y="68"/>
                    <a:pt x="24" y="67"/>
                  </a:cubicBezTo>
                  <a:cubicBezTo>
                    <a:pt x="23" y="64"/>
                    <a:pt x="23" y="60"/>
                    <a:pt x="24" y="57"/>
                  </a:cubicBezTo>
                  <a:cubicBezTo>
                    <a:pt x="25" y="55"/>
                    <a:pt x="26" y="54"/>
                    <a:pt x="27" y="52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4" y="44"/>
                    <a:pt x="0" y="35"/>
                    <a:pt x="3" y="28"/>
                  </a:cubicBezTo>
                  <a:cubicBezTo>
                    <a:pt x="6" y="20"/>
                    <a:pt x="14" y="16"/>
                    <a:pt x="22" y="19"/>
                  </a:cubicBezTo>
                  <a:close/>
                  <a:moveTo>
                    <a:pt x="86" y="106"/>
                  </a:moveTo>
                  <a:cubicBezTo>
                    <a:pt x="88" y="106"/>
                    <a:pt x="90" y="106"/>
                    <a:pt x="90" y="104"/>
                  </a:cubicBezTo>
                  <a:cubicBezTo>
                    <a:pt x="91" y="102"/>
                    <a:pt x="90" y="100"/>
                    <a:pt x="88" y="99"/>
                  </a:cubicBezTo>
                  <a:cubicBezTo>
                    <a:pt x="86" y="98"/>
                    <a:pt x="84" y="99"/>
                    <a:pt x="84" y="101"/>
                  </a:cubicBezTo>
                  <a:cubicBezTo>
                    <a:pt x="83" y="103"/>
                    <a:pt x="84" y="105"/>
                    <a:pt x="86" y="106"/>
                  </a:cubicBezTo>
                  <a:close/>
                  <a:moveTo>
                    <a:pt x="15" y="40"/>
                  </a:moveTo>
                  <a:cubicBezTo>
                    <a:pt x="41" y="50"/>
                    <a:pt x="41" y="50"/>
                    <a:pt x="41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6" y="56"/>
                    <a:pt x="32" y="57"/>
                    <a:pt x="31" y="60"/>
                  </a:cubicBezTo>
                  <a:cubicBezTo>
                    <a:pt x="31" y="62"/>
                    <a:pt x="31" y="64"/>
                    <a:pt x="32" y="66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0" y="72"/>
                    <a:pt x="30" y="73"/>
                  </a:cubicBezTo>
                  <a:cubicBezTo>
                    <a:pt x="29" y="75"/>
                    <a:pt x="29" y="77"/>
                    <a:pt x="30" y="78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0" y="83"/>
                    <a:pt x="30" y="83"/>
                    <a:pt x="30" y="83"/>
                  </a:cubicBezTo>
                  <a:cubicBezTo>
                    <a:pt x="29" y="84"/>
                    <a:pt x="28" y="85"/>
                    <a:pt x="28" y="85"/>
                  </a:cubicBezTo>
                  <a:cubicBezTo>
                    <a:pt x="27" y="88"/>
                    <a:pt x="28" y="92"/>
                    <a:pt x="31" y="93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8" y="95"/>
                    <a:pt x="38" y="95"/>
                    <a:pt x="38" y="95"/>
                  </a:cubicBezTo>
                  <a:cubicBezTo>
                    <a:pt x="51" y="100"/>
                    <a:pt x="56" y="97"/>
                    <a:pt x="60" y="96"/>
                  </a:cubicBezTo>
                  <a:cubicBezTo>
                    <a:pt x="64" y="94"/>
                    <a:pt x="68" y="92"/>
                    <a:pt x="78" y="95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0" y="58"/>
                    <a:pt x="89" y="56"/>
                    <a:pt x="88" y="55"/>
                  </a:cubicBezTo>
                  <a:cubicBezTo>
                    <a:pt x="81" y="43"/>
                    <a:pt x="78" y="34"/>
                    <a:pt x="83" y="20"/>
                  </a:cubicBezTo>
                  <a:cubicBezTo>
                    <a:pt x="85" y="17"/>
                    <a:pt x="83" y="13"/>
                    <a:pt x="79" y="12"/>
                  </a:cubicBezTo>
                  <a:cubicBezTo>
                    <a:pt x="76" y="10"/>
                    <a:pt x="72" y="12"/>
                    <a:pt x="70" y="15"/>
                  </a:cubicBezTo>
                  <a:cubicBezTo>
                    <a:pt x="67" y="24"/>
                    <a:pt x="67" y="27"/>
                    <a:pt x="67" y="37"/>
                  </a:cubicBezTo>
                  <a:cubicBezTo>
                    <a:pt x="67" y="39"/>
                    <a:pt x="66" y="42"/>
                    <a:pt x="66" y="44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6" y="25"/>
                    <a:pt x="12" y="27"/>
                    <a:pt x="10" y="31"/>
                  </a:cubicBezTo>
                  <a:cubicBezTo>
                    <a:pt x="9" y="34"/>
                    <a:pt x="11" y="38"/>
                    <a:pt x="1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96"/>
            <p:cNvSpPr>
              <a:spLocks noEditPoints="1"/>
            </p:cNvSpPr>
            <p:nvPr/>
          </p:nvSpPr>
          <p:spPr bwMode="auto">
            <a:xfrm>
              <a:off x="10495545" y="4229413"/>
              <a:ext cx="459973" cy="403210"/>
            </a:xfrm>
            <a:custGeom>
              <a:avLst/>
              <a:gdLst>
                <a:gd name="T0" fmla="*/ 144 w 144"/>
                <a:gd name="T1" fmla="*/ 41 h 126"/>
                <a:gd name="T2" fmla="*/ 102 w 144"/>
                <a:gd name="T3" fmla="*/ 0 h 126"/>
                <a:gd name="T4" fmla="*/ 72 w 144"/>
                <a:gd name="T5" fmla="*/ 14 h 126"/>
                <a:gd name="T6" fmla="*/ 41 w 144"/>
                <a:gd name="T7" fmla="*/ 0 h 126"/>
                <a:gd name="T8" fmla="*/ 0 w 144"/>
                <a:gd name="T9" fmla="*/ 41 h 126"/>
                <a:gd name="T10" fmla="*/ 13 w 144"/>
                <a:gd name="T11" fmla="*/ 72 h 126"/>
                <a:gd name="T12" fmla="*/ 13 w 144"/>
                <a:gd name="T13" fmla="*/ 72 h 126"/>
                <a:gd name="T14" fmla="*/ 58 w 144"/>
                <a:gd name="T15" fmla="*/ 117 h 126"/>
                <a:gd name="T16" fmla="*/ 72 w 144"/>
                <a:gd name="T17" fmla="*/ 126 h 126"/>
                <a:gd name="T18" fmla="*/ 85 w 144"/>
                <a:gd name="T19" fmla="*/ 117 h 126"/>
                <a:gd name="T20" fmla="*/ 130 w 144"/>
                <a:gd name="T21" fmla="*/ 72 h 126"/>
                <a:gd name="T22" fmla="*/ 130 w 144"/>
                <a:gd name="T23" fmla="*/ 72 h 126"/>
                <a:gd name="T24" fmla="*/ 144 w 144"/>
                <a:gd name="T25" fmla="*/ 41 h 126"/>
                <a:gd name="T26" fmla="*/ 118 w 144"/>
                <a:gd name="T27" fmla="*/ 59 h 126"/>
                <a:gd name="T28" fmla="*/ 73 w 144"/>
                <a:gd name="T29" fmla="*/ 104 h 126"/>
                <a:gd name="T30" fmla="*/ 72 w 144"/>
                <a:gd name="T31" fmla="*/ 105 h 126"/>
                <a:gd name="T32" fmla="*/ 71 w 144"/>
                <a:gd name="T33" fmla="*/ 104 h 126"/>
                <a:gd name="T34" fmla="*/ 25 w 144"/>
                <a:gd name="T35" fmla="*/ 59 h 126"/>
                <a:gd name="T36" fmla="*/ 18 w 144"/>
                <a:gd name="T37" fmla="*/ 41 h 126"/>
                <a:gd name="T38" fmla="*/ 41 w 144"/>
                <a:gd name="T39" fmla="*/ 18 h 126"/>
                <a:gd name="T40" fmla="*/ 58 w 144"/>
                <a:gd name="T41" fmla="*/ 26 h 126"/>
                <a:gd name="T42" fmla="*/ 72 w 144"/>
                <a:gd name="T43" fmla="*/ 40 h 126"/>
                <a:gd name="T44" fmla="*/ 85 w 144"/>
                <a:gd name="T45" fmla="*/ 26 h 126"/>
                <a:gd name="T46" fmla="*/ 102 w 144"/>
                <a:gd name="T47" fmla="*/ 18 h 126"/>
                <a:gd name="T48" fmla="*/ 126 w 144"/>
                <a:gd name="T49" fmla="*/ 41 h 126"/>
                <a:gd name="T50" fmla="*/ 118 w 144"/>
                <a:gd name="T51" fmla="*/ 5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26">
                  <a:moveTo>
                    <a:pt x="144" y="41"/>
                  </a:moveTo>
                  <a:cubicBezTo>
                    <a:pt x="144" y="19"/>
                    <a:pt x="125" y="0"/>
                    <a:pt x="102" y="0"/>
                  </a:cubicBezTo>
                  <a:cubicBezTo>
                    <a:pt x="90" y="0"/>
                    <a:pt x="79" y="5"/>
                    <a:pt x="72" y="14"/>
                  </a:cubicBezTo>
                  <a:cubicBezTo>
                    <a:pt x="64" y="5"/>
                    <a:pt x="53" y="0"/>
                    <a:pt x="41" y="0"/>
                  </a:cubicBezTo>
                  <a:cubicBezTo>
                    <a:pt x="18" y="0"/>
                    <a:pt x="0" y="19"/>
                    <a:pt x="0" y="41"/>
                  </a:cubicBezTo>
                  <a:cubicBezTo>
                    <a:pt x="0" y="54"/>
                    <a:pt x="5" y="65"/>
                    <a:pt x="13" y="7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58" y="117"/>
                    <a:pt x="58" y="117"/>
                    <a:pt x="58" y="117"/>
                  </a:cubicBezTo>
                  <a:cubicBezTo>
                    <a:pt x="63" y="122"/>
                    <a:pt x="67" y="126"/>
                    <a:pt x="72" y="126"/>
                  </a:cubicBezTo>
                  <a:cubicBezTo>
                    <a:pt x="76" y="126"/>
                    <a:pt x="81" y="122"/>
                    <a:pt x="85" y="117"/>
                  </a:cubicBezTo>
                  <a:cubicBezTo>
                    <a:pt x="130" y="72"/>
                    <a:pt x="130" y="72"/>
                    <a:pt x="130" y="72"/>
                  </a:cubicBezTo>
                  <a:cubicBezTo>
                    <a:pt x="130" y="72"/>
                    <a:pt x="130" y="72"/>
                    <a:pt x="130" y="72"/>
                  </a:cubicBezTo>
                  <a:cubicBezTo>
                    <a:pt x="139" y="65"/>
                    <a:pt x="144" y="54"/>
                    <a:pt x="144" y="41"/>
                  </a:cubicBezTo>
                  <a:close/>
                  <a:moveTo>
                    <a:pt x="118" y="59"/>
                  </a:moveTo>
                  <a:cubicBezTo>
                    <a:pt x="73" y="104"/>
                    <a:pt x="73" y="104"/>
                    <a:pt x="73" y="104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2" y="105"/>
                    <a:pt x="71" y="105"/>
                    <a:pt x="71" y="104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0" y="54"/>
                    <a:pt x="18" y="48"/>
                    <a:pt x="18" y="41"/>
                  </a:cubicBezTo>
                  <a:cubicBezTo>
                    <a:pt x="18" y="29"/>
                    <a:pt x="28" y="18"/>
                    <a:pt x="41" y="18"/>
                  </a:cubicBezTo>
                  <a:cubicBezTo>
                    <a:pt x="48" y="18"/>
                    <a:pt x="54" y="21"/>
                    <a:pt x="58" y="26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90" y="21"/>
                    <a:pt x="96" y="18"/>
                    <a:pt x="102" y="18"/>
                  </a:cubicBezTo>
                  <a:cubicBezTo>
                    <a:pt x="115" y="18"/>
                    <a:pt x="126" y="29"/>
                    <a:pt x="126" y="41"/>
                  </a:cubicBezTo>
                  <a:cubicBezTo>
                    <a:pt x="126" y="48"/>
                    <a:pt x="123" y="54"/>
                    <a:pt x="118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98"/>
            <p:cNvSpPr>
              <a:spLocks noEditPoints="1"/>
            </p:cNvSpPr>
            <p:nvPr/>
          </p:nvSpPr>
          <p:spPr bwMode="auto">
            <a:xfrm>
              <a:off x="10607112" y="4990815"/>
              <a:ext cx="299472" cy="301429"/>
            </a:xfrm>
            <a:custGeom>
              <a:avLst/>
              <a:gdLst>
                <a:gd name="T0" fmla="*/ 85 w 94"/>
                <a:gd name="T1" fmla="*/ 20 h 94"/>
                <a:gd name="T2" fmla="*/ 37 w 94"/>
                <a:gd name="T3" fmla="*/ 2 h 94"/>
                <a:gd name="T4" fmla="*/ 20 w 94"/>
                <a:gd name="T5" fmla="*/ 10 h 94"/>
                <a:gd name="T6" fmla="*/ 2 w 94"/>
                <a:gd name="T7" fmla="*/ 57 h 94"/>
                <a:gd name="T8" fmla="*/ 10 w 94"/>
                <a:gd name="T9" fmla="*/ 74 h 94"/>
                <a:gd name="T10" fmla="*/ 57 w 94"/>
                <a:gd name="T11" fmla="*/ 92 h 94"/>
                <a:gd name="T12" fmla="*/ 74 w 94"/>
                <a:gd name="T13" fmla="*/ 84 h 94"/>
                <a:gd name="T14" fmla="*/ 92 w 94"/>
                <a:gd name="T15" fmla="*/ 37 h 94"/>
                <a:gd name="T16" fmla="*/ 85 w 94"/>
                <a:gd name="T17" fmla="*/ 20 h 94"/>
                <a:gd name="T18" fmla="*/ 36 w 94"/>
                <a:gd name="T19" fmla="*/ 38 h 94"/>
                <a:gd name="T20" fmla="*/ 62 w 94"/>
                <a:gd name="T21" fmla="*/ 47 h 94"/>
                <a:gd name="T22" fmla="*/ 61 w 94"/>
                <a:gd name="T23" fmla="*/ 52 h 94"/>
                <a:gd name="T24" fmla="*/ 42 w 94"/>
                <a:gd name="T25" fmla="*/ 61 h 94"/>
                <a:gd name="T26" fmla="*/ 33 w 94"/>
                <a:gd name="T27" fmla="*/ 42 h 94"/>
                <a:gd name="T28" fmla="*/ 36 w 94"/>
                <a:gd name="T29" fmla="*/ 38 h 94"/>
                <a:gd name="T30" fmla="*/ 76 w 94"/>
                <a:gd name="T31" fmla="*/ 53 h 94"/>
                <a:gd name="T32" fmla="*/ 69 w 94"/>
                <a:gd name="T33" fmla="*/ 71 h 94"/>
                <a:gd name="T34" fmla="*/ 66 w 94"/>
                <a:gd name="T35" fmla="*/ 80 h 94"/>
                <a:gd name="T36" fmla="*/ 59 w 94"/>
                <a:gd name="T37" fmla="*/ 82 h 94"/>
                <a:gd name="T38" fmla="*/ 15 w 94"/>
                <a:gd name="T39" fmla="*/ 65 h 94"/>
                <a:gd name="T40" fmla="*/ 12 w 94"/>
                <a:gd name="T41" fmla="*/ 59 h 94"/>
                <a:gd name="T42" fmla="*/ 15 w 94"/>
                <a:gd name="T43" fmla="*/ 50 h 94"/>
                <a:gd name="T44" fmla="*/ 22 w 94"/>
                <a:gd name="T45" fmla="*/ 32 h 94"/>
                <a:gd name="T46" fmla="*/ 22 w 94"/>
                <a:gd name="T47" fmla="*/ 32 h 94"/>
                <a:gd name="T48" fmla="*/ 29 w 94"/>
                <a:gd name="T49" fmla="*/ 35 h 94"/>
                <a:gd name="T50" fmla="*/ 27 w 94"/>
                <a:gd name="T51" fmla="*/ 39 h 94"/>
                <a:gd name="T52" fmla="*/ 39 w 94"/>
                <a:gd name="T53" fmla="*/ 67 h 94"/>
                <a:gd name="T54" fmla="*/ 67 w 94"/>
                <a:gd name="T55" fmla="*/ 55 h 94"/>
                <a:gd name="T56" fmla="*/ 69 w 94"/>
                <a:gd name="T57" fmla="*/ 50 h 94"/>
                <a:gd name="T58" fmla="*/ 76 w 94"/>
                <a:gd name="T59" fmla="*/ 53 h 94"/>
                <a:gd name="T60" fmla="*/ 82 w 94"/>
                <a:gd name="T61" fmla="*/ 37 h 94"/>
                <a:gd name="T62" fmla="*/ 79 w 94"/>
                <a:gd name="T63" fmla="*/ 38 h 94"/>
                <a:gd name="T64" fmla="*/ 74 w 94"/>
                <a:gd name="T65" fmla="*/ 37 h 94"/>
                <a:gd name="T66" fmla="*/ 73 w 94"/>
                <a:gd name="T67" fmla="*/ 34 h 94"/>
                <a:gd name="T68" fmla="*/ 74 w 94"/>
                <a:gd name="T69" fmla="*/ 29 h 94"/>
                <a:gd name="T70" fmla="*/ 77 w 94"/>
                <a:gd name="T71" fmla="*/ 28 h 94"/>
                <a:gd name="T72" fmla="*/ 82 w 94"/>
                <a:gd name="T73" fmla="*/ 29 h 94"/>
                <a:gd name="T74" fmla="*/ 83 w 94"/>
                <a:gd name="T75" fmla="*/ 33 h 94"/>
                <a:gd name="T76" fmla="*/ 82 w 94"/>
                <a:gd name="T77" fmla="*/ 3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4" h="94">
                  <a:moveTo>
                    <a:pt x="85" y="20"/>
                  </a:moveTo>
                  <a:cubicBezTo>
                    <a:pt x="37" y="2"/>
                    <a:pt x="37" y="2"/>
                    <a:pt x="37" y="2"/>
                  </a:cubicBezTo>
                  <a:cubicBezTo>
                    <a:pt x="30" y="0"/>
                    <a:pt x="23" y="3"/>
                    <a:pt x="20" y="10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0" y="64"/>
                    <a:pt x="3" y="71"/>
                    <a:pt x="10" y="7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64" y="94"/>
                    <a:pt x="71" y="91"/>
                    <a:pt x="74" y="84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4" y="30"/>
                    <a:pt x="91" y="23"/>
                    <a:pt x="85" y="20"/>
                  </a:cubicBezTo>
                  <a:close/>
                  <a:moveTo>
                    <a:pt x="36" y="38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2" y="49"/>
                    <a:pt x="61" y="51"/>
                    <a:pt x="61" y="52"/>
                  </a:cubicBezTo>
                  <a:cubicBezTo>
                    <a:pt x="58" y="60"/>
                    <a:pt x="49" y="64"/>
                    <a:pt x="42" y="61"/>
                  </a:cubicBezTo>
                  <a:cubicBezTo>
                    <a:pt x="34" y="58"/>
                    <a:pt x="31" y="49"/>
                    <a:pt x="33" y="42"/>
                  </a:cubicBezTo>
                  <a:cubicBezTo>
                    <a:pt x="34" y="40"/>
                    <a:pt x="35" y="39"/>
                    <a:pt x="36" y="38"/>
                  </a:cubicBezTo>
                  <a:close/>
                  <a:moveTo>
                    <a:pt x="76" y="53"/>
                  </a:moveTo>
                  <a:cubicBezTo>
                    <a:pt x="69" y="71"/>
                    <a:pt x="69" y="71"/>
                    <a:pt x="69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5" y="82"/>
                    <a:pt x="62" y="83"/>
                    <a:pt x="59" y="82"/>
                  </a:cubicBezTo>
                  <a:cubicBezTo>
                    <a:pt x="15" y="65"/>
                    <a:pt x="15" y="65"/>
                    <a:pt x="15" y="65"/>
                  </a:cubicBezTo>
                  <a:cubicBezTo>
                    <a:pt x="12" y="64"/>
                    <a:pt x="11" y="62"/>
                    <a:pt x="12" y="59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8" y="36"/>
                    <a:pt x="27" y="38"/>
                    <a:pt x="27" y="39"/>
                  </a:cubicBezTo>
                  <a:cubicBezTo>
                    <a:pt x="23" y="51"/>
                    <a:pt x="28" y="63"/>
                    <a:pt x="39" y="67"/>
                  </a:cubicBezTo>
                  <a:cubicBezTo>
                    <a:pt x="51" y="72"/>
                    <a:pt x="63" y="66"/>
                    <a:pt x="67" y="55"/>
                  </a:cubicBezTo>
                  <a:cubicBezTo>
                    <a:pt x="68" y="53"/>
                    <a:pt x="68" y="52"/>
                    <a:pt x="69" y="50"/>
                  </a:cubicBezTo>
                  <a:cubicBezTo>
                    <a:pt x="76" y="53"/>
                    <a:pt x="76" y="53"/>
                    <a:pt x="76" y="53"/>
                  </a:cubicBezTo>
                  <a:close/>
                  <a:moveTo>
                    <a:pt x="82" y="37"/>
                  </a:moveTo>
                  <a:cubicBezTo>
                    <a:pt x="81" y="38"/>
                    <a:pt x="80" y="39"/>
                    <a:pt x="79" y="38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73" y="36"/>
                    <a:pt x="72" y="35"/>
                    <a:pt x="73" y="34"/>
                  </a:cubicBezTo>
                  <a:cubicBezTo>
                    <a:pt x="74" y="29"/>
                    <a:pt x="74" y="29"/>
                    <a:pt x="74" y="29"/>
                  </a:cubicBezTo>
                  <a:cubicBezTo>
                    <a:pt x="75" y="28"/>
                    <a:pt x="76" y="27"/>
                    <a:pt x="77" y="28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30"/>
                    <a:pt x="84" y="31"/>
                    <a:pt x="83" y="33"/>
                  </a:cubicBezTo>
                  <a:lnTo>
                    <a:pt x="8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101"/>
            <p:cNvSpPr>
              <a:spLocks noEditPoints="1"/>
            </p:cNvSpPr>
            <p:nvPr/>
          </p:nvSpPr>
          <p:spPr bwMode="auto">
            <a:xfrm>
              <a:off x="10910498" y="2367994"/>
              <a:ext cx="321002" cy="322959"/>
            </a:xfrm>
            <a:custGeom>
              <a:avLst/>
              <a:gdLst>
                <a:gd name="T0" fmla="*/ 96 w 100"/>
                <a:gd name="T1" fmla="*/ 85 h 101"/>
                <a:gd name="T2" fmla="*/ 73 w 100"/>
                <a:gd name="T3" fmla="*/ 65 h 101"/>
                <a:gd name="T4" fmla="*/ 66 w 100"/>
                <a:gd name="T5" fmla="*/ 62 h 101"/>
                <a:gd name="T6" fmla="*/ 74 w 100"/>
                <a:gd name="T7" fmla="*/ 37 h 101"/>
                <a:gd name="T8" fmla="*/ 37 w 100"/>
                <a:gd name="T9" fmla="*/ 0 h 101"/>
                <a:gd name="T10" fmla="*/ 0 w 100"/>
                <a:gd name="T11" fmla="*/ 37 h 101"/>
                <a:gd name="T12" fmla="*/ 37 w 100"/>
                <a:gd name="T13" fmla="*/ 75 h 101"/>
                <a:gd name="T14" fmla="*/ 61 w 100"/>
                <a:gd name="T15" fmla="*/ 66 h 101"/>
                <a:gd name="T16" fmla="*/ 64 w 100"/>
                <a:gd name="T17" fmla="*/ 73 h 101"/>
                <a:gd name="T18" fmla="*/ 84 w 100"/>
                <a:gd name="T19" fmla="*/ 96 h 101"/>
                <a:gd name="T20" fmla="*/ 97 w 100"/>
                <a:gd name="T21" fmla="*/ 97 h 101"/>
                <a:gd name="T22" fmla="*/ 96 w 100"/>
                <a:gd name="T23" fmla="*/ 85 h 101"/>
                <a:gd name="T24" fmla="*/ 37 w 100"/>
                <a:gd name="T25" fmla="*/ 62 h 101"/>
                <a:gd name="T26" fmla="*/ 12 w 100"/>
                <a:gd name="T27" fmla="*/ 37 h 101"/>
                <a:gd name="T28" fmla="*/ 37 w 100"/>
                <a:gd name="T29" fmla="*/ 12 h 101"/>
                <a:gd name="T30" fmla="*/ 62 w 100"/>
                <a:gd name="T31" fmla="*/ 37 h 101"/>
                <a:gd name="T32" fmla="*/ 37 w 100"/>
                <a:gd name="T33" fmla="*/ 6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0" h="101">
                  <a:moveTo>
                    <a:pt x="96" y="85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70" y="62"/>
                    <a:pt x="68" y="61"/>
                    <a:pt x="66" y="62"/>
                  </a:cubicBezTo>
                  <a:cubicBezTo>
                    <a:pt x="71" y="55"/>
                    <a:pt x="74" y="47"/>
                    <a:pt x="74" y="37"/>
                  </a:cubicBezTo>
                  <a:cubicBezTo>
                    <a:pt x="74" y="17"/>
                    <a:pt x="58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58"/>
                    <a:pt x="17" y="75"/>
                    <a:pt x="37" y="75"/>
                  </a:cubicBezTo>
                  <a:cubicBezTo>
                    <a:pt x="46" y="75"/>
                    <a:pt x="55" y="71"/>
                    <a:pt x="61" y="66"/>
                  </a:cubicBezTo>
                  <a:cubicBezTo>
                    <a:pt x="61" y="68"/>
                    <a:pt x="62" y="70"/>
                    <a:pt x="64" y="73"/>
                  </a:cubicBezTo>
                  <a:cubicBezTo>
                    <a:pt x="84" y="96"/>
                    <a:pt x="84" y="96"/>
                    <a:pt x="84" y="96"/>
                  </a:cubicBezTo>
                  <a:cubicBezTo>
                    <a:pt x="88" y="100"/>
                    <a:pt x="94" y="101"/>
                    <a:pt x="97" y="97"/>
                  </a:cubicBezTo>
                  <a:cubicBezTo>
                    <a:pt x="100" y="94"/>
                    <a:pt x="100" y="88"/>
                    <a:pt x="96" y="85"/>
                  </a:cubicBezTo>
                  <a:close/>
                  <a:moveTo>
                    <a:pt x="37" y="62"/>
                  </a:moveTo>
                  <a:cubicBezTo>
                    <a:pt x="23" y="62"/>
                    <a:pt x="12" y="51"/>
                    <a:pt x="12" y="37"/>
                  </a:cubicBezTo>
                  <a:cubicBezTo>
                    <a:pt x="12" y="24"/>
                    <a:pt x="23" y="12"/>
                    <a:pt x="37" y="12"/>
                  </a:cubicBezTo>
                  <a:cubicBezTo>
                    <a:pt x="51" y="12"/>
                    <a:pt x="62" y="24"/>
                    <a:pt x="62" y="37"/>
                  </a:cubicBezTo>
                  <a:cubicBezTo>
                    <a:pt x="62" y="51"/>
                    <a:pt x="51" y="62"/>
                    <a:pt x="37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Freeform 103"/>
            <p:cNvSpPr>
              <a:spLocks noEditPoints="1"/>
            </p:cNvSpPr>
            <p:nvPr/>
          </p:nvSpPr>
          <p:spPr bwMode="auto">
            <a:xfrm>
              <a:off x="10658002" y="5303987"/>
              <a:ext cx="131142" cy="207477"/>
            </a:xfrm>
            <a:custGeom>
              <a:avLst/>
              <a:gdLst>
                <a:gd name="T0" fmla="*/ 21 w 41"/>
                <a:gd name="T1" fmla="*/ 0 h 65"/>
                <a:gd name="T2" fmla="*/ 0 w 41"/>
                <a:gd name="T3" fmla="*/ 20 h 65"/>
                <a:gd name="T4" fmla="*/ 21 w 41"/>
                <a:gd name="T5" fmla="*/ 65 h 65"/>
                <a:gd name="T6" fmla="*/ 41 w 41"/>
                <a:gd name="T7" fmla="*/ 20 h 65"/>
                <a:gd name="T8" fmla="*/ 21 w 41"/>
                <a:gd name="T9" fmla="*/ 0 h 65"/>
                <a:gd name="T10" fmla="*/ 21 w 41"/>
                <a:gd name="T11" fmla="*/ 33 h 65"/>
                <a:gd name="T12" fmla="*/ 8 w 41"/>
                <a:gd name="T13" fmla="*/ 20 h 65"/>
                <a:gd name="T14" fmla="*/ 21 w 41"/>
                <a:gd name="T15" fmla="*/ 8 h 65"/>
                <a:gd name="T16" fmla="*/ 33 w 41"/>
                <a:gd name="T17" fmla="*/ 20 h 65"/>
                <a:gd name="T18" fmla="*/ 21 w 41"/>
                <a:gd name="T19" fmla="*/ 33 h 65"/>
                <a:gd name="T20" fmla="*/ 13 w 41"/>
                <a:gd name="T21" fmla="*/ 20 h 65"/>
                <a:gd name="T22" fmla="*/ 21 w 41"/>
                <a:gd name="T23" fmla="*/ 28 h 65"/>
                <a:gd name="T24" fmla="*/ 29 w 41"/>
                <a:gd name="T25" fmla="*/ 20 h 65"/>
                <a:gd name="T26" fmla="*/ 21 w 41"/>
                <a:gd name="T27" fmla="*/ 12 h 65"/>
                <a:gd name="T28" fmla="*/ 13 w 41"/>
                <a:gd name="T29" fmla="*/ 2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1" h="65">
                  <a:moveTo>
                    <a:pt x="21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41"/>
                    <a:pt x="21" y="65"/>
                    <a:pt x="21" y="65"/>
                  </a:cubicBezTo>
                  <a:cubicBezTo>
                    <a:pt x="21" y="65"/>
                    <a:pt x="41" y="41"/>
                    <a:pt x="41" y="20"/>
                  </a:cubicBezTo>
                  <a:cubicBezTo>
                    <a:pt x="41" y="9"/>
                    <a:pt x="32" y="0"/>
                    <a:pt x="21" y="0"/>
                  </a:cubicBezTo>
                  <a:close/>
                  <a:moveTo>
                    <a:pt x="21" y="33"/>
                  </a:moveTo>
                  <a:cubicBezTo>
                    <a:pt x="14" y="33"/>
                    <a:pt x="8" y="27"/>
                    <a:pt x="8" y="20"/>
                  </a:cubicBezTo>
                  <a:cubicBezTo>
                    <a:pt x="8" y="13"/>
                    <a:pt x="14" y="8"/>
                    <a:pt x="21" y="8"/>
                  </a:cubicBezTo>
                  <a:cubicBezTo>
                    <a:pt x="28" y="8"/>
                    <a:pt x="33" y="13"/>
                    <a:pt x="33" y="20"/>
                  </a:cubicBezTo>
                  <a:cubicBezTo>
                    <a:pt x="33" y="27"/>
                    <a:pt x="28" y="33"/>
                    <a:pt x="21" y="33"/>
                  </a:cubicBezTo>
                  <a:close/>
                  <a:moveTo>
                    <a:pt x="13" y="20"/>
                  </a:moveTo>
                  <a:cubicBezTo>
                    <a:pt x="13" y="25"/>
                    <a:pt x="16" y="28"/>
                    <a:pt x="21" y="28"/>
                  </a:cubicBezTo>
                  <a:cubicBezTo>
                    <a:pt x="25" y="28"/>
                    <a:pt x="29" y="25"/>
                    <a:pt x="29" y="20"/>
                  </a:cubicBezTo>
                  <a:cubicBezTo>
                    <a:pt x="29" y="16"/>
                    <a:pt x="25" y="12"/>
                    <a:pt x="21" y="12"/>
                  </a:cubicBezTo>
                  <a:cubicBezTo>
                    <a:pt x="16" y="12"/>
                    <a:pt x="13" y="16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Freeform 104"/>
            <p:cNvSpPr>
              <a:spLocks noEditPoints="1"/>
            </p:cNvSpPr>
            <p:nvPr/>
          </p:nvSpPr>
          <p:spPr bwMode="auto">
            <a:xfrm>
              <a:off x="10515118" y="5527123"/>
              <a:ext cx="203562" cy="275983"/>
            </a:xfrm>
            <a:custGeom>
              <a:avLst/>
              <a:gdLst>
                <a:gd name="T0" fmla="*/ 58 w 64"/>
                <a:gd name="T1" fmla="*/ 9 h 86"/>
                <a:gd name="T2" fmla="*/ 24 w 64"/>
                <a:gd name="T3" fmla="*/ 1 h 86"/>
                <a:gd name="T4" fmla="*/ 16 w 64"/>
                <a:gd name="T5" fmla="*/ 7 h 86"/>
                <a:gd name="T6" fmla="*/ 1 w 64"/>
                <a:gd name="T7" fmla="*/ 68 h 86"/>
                <a:gd name="T8" fmla="*/ 6 w 64"/>
                <a:gd name="T9" fmla="*/ 77 h 86"/>
                <a:gd name="T10" fmla="*/ 39 w 64"/>
                <a:gd name="T11" fmla="*/ 85 h 86"/>
                <a:gd name="T12" fmla="*/ 48 w 64"/>
                <a:gd name="T13" fmla="*/ 80 h 86"/>
                <a:gd name="T14" fmla="*/ 63 w 64"/>
                <a:gd name="T15" fmla="*/ 18 h 86"/>
                <a:gd name="T16" fmla="*/ 58 w 64"/>
                <a:gd name="T17" fmla="*/ 9 h 86"/>
                <a:gd name="T18" fmla="*/ 31 w 64"/>
                <a:gd name="T19" fmla="*/ 7 h 86"/>
                <a:gd name="T20" fmla="*/ 50 w 64"/>
                <a:gd name="T21" fmla="*/ 11 h 86"/>
                <a:gd name="T22" fmla="*/ 49 w 64"/>
                <a:gd name="T23" fmla="*/ 14 h 86"/>
                <a:gd name="T24" fmla="*/ 30 w 64"/>
                <a:gd name="T25" fmla="*/ 9 h 86"/>
                <a:gd name="T26" fmla="*/ 31 w 64"/>
                <a:gd name="T27" fmla="*/ 7 h 86"/>
                <a:gd name="T28" fmla="*/ 24 w 64"/>
                <a:gd name="T29" fmla="*/ 76 h 86"/>
                <a:gd name="T30" fmla="*/ 20 w 64"/>
                <a:gd name="T31" fmla="*/ 71 h 86"/>
                <a:gd name="T32" fmla="*/ 26 w 64"/>
                <a:gd name="T33" fmla="*/ 67 h 86"/>
                <a:gd name="T34" fmla="*/ 30 w 64"/>
                <a:gd name="T35" fmla="*/ 73 h 86"/>
                <a:gd name="T36" fmla="*/ 24 w 64"/>
                <a:gd name="T37" fmla="*/ 76 h 86"/>
                <a:gd name="T38" fmla="*/ 46 w 64"/>
                <a:gd name="T39" fmla="*/ 67 h 86"/>
                <a:gd name="T40" fmla="*/ 8 w 64"/>
                <a:gd name="T41" fmla="*/ 58 h 86"/>
                <a:gd name="T42" fmla="*/ 20 w 64"/>
                <a:gd name="T43" fmla="*/ 10 h 86"/>
                <a:gd name="T44" fmla="*/ 58 w 64"/>
                <a:gd name="T45" fmla="*/ 19 h 86"/>
                <a:gd name="T46" fmla="*/ 46 w 64"/>
                <a:gd name="T47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86">
                  <a:moveTo>
                    <a:pt x="58" y="9"/>
                  </a:moveTo>
                  <a:cubicBezTo>
                    <a:pt x="24" y="1"/>
                    <a:pt x="24" y="1"/>
                    <a:pt x="24" y="1"/>
                  </a:cubicBezTo>
                  <a:cubicBezTo>
                    <a:pt x="21" y="0"/>
                    <a:pt x="17" y="3"/>
                    <a:pt x="16" y="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0" y="72"/>
                    <a:pt x="2" y="76"/>
                    <a:pt x="6" y="77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43" y="86"/>
                    <a:pt x="47" y="84"/>
                    <a:pt x="48" y="80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4" y="14"/>
                    <a:pt x="61" y="10"/>
                    <a:pt x="58" y="9"/>
                  </a:cubicBezTo>
                  <a:close/>
                  <a:moveTo>
                    <a:pt x="31" y="7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30" y="9"/>
                    <a:pt x="30" y="9"/>
                    <a:pt x="30" y="9"/>
                  </a:cubicBezTo>
                  <a:lnTo>
                    <a:pt x="31" y="7"/>
                  </a:lnTo>
                  <a:close/>
                  <a:moveTo>
                    <a:pt x="24" y="76"/>
                  </a:moveTo>
                  <a:cubicBezTo>
                    <a:pt x="21" y="76"/>
                    <a:pt x="19" y="73"/>
                    <a:pt x="20" y="71"/>
                  </a:cubicBezTo>
                  <a:cubicBezTo>
                    <a:pt x="21" y="68"/>
                    <a:pt x="23" y="66"/>
                    <a:pt x="26" y="67"/>
                  </a:cubicBezTo>
                  <a:cubicBezTo>
                    <a:pt x="29" y="68"/>
                    <a:pt x="30" y="70"/>
                    <a:pt x="30" y="73"/>
                  </a:cubicBezTo>
                  <a:cubicBezTo>
                    <a:pt x="29" y="75"/>
                    <a:pt x="26" y="77"/>
                    <a:pt x="24" y="76"/>
                  </a:cubicBezTo>
                  <a:close/>
                  <a:moveTo>
                    <a:pt x="46" y="67"/>
                  </a:moveTo>
                  <a:cubicBezTo>
                    <a:pt x="8" y="58"/>
                    <a:pt x="8" y="58"/>
                    <a:pt x="8" y="58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58" y="19"/>
                    <a:pt x="58" y="19"/>
                    <a:pt x="58" y="19"/>
                  </a:cubicBezTo>
                  <a:lnTo>
                    <a:pt x="46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Freeform 135"/>
            <p:cNvSpPr>
              <a:spLocks noEditPoints="1"/>
            </p:cNvSpPr>
            <p:nvPr/>
          </p:nvSpPr>
          <p:spPr bwMode="auto">
            <a:xfrm>
              <a:off x="10248921" y="4744191"/>
              <a:ext cx="272069" cy="275983"/>
            </a:xfrm>
            <a:custGeom>
              <a:avLst/>
              <a:gdLst>
                <a:gd name="T0" fmla="*/ 16 w 85"/>
                <a:gd name="T1" fmla="*/ 49 h 86"/>
                <a:gd name="T2" fmla="*/ 16 w 85"/>
                <a:gd name="T3" fmla="*/ 86 h 86"/>
                <a:gd name="T4" fmla="*/ 18 w 85"/>
                <a:gd name="T5" fmla="*/ 86 h 86"/>
                <a:gd name="T6" fmla="*/ 21 w 85"/>
                <a:gd name="T7" fmla="*/ 86 h 86"/>
                <a:gd name="T8" fmla="*/ 21 w 85"/>
                <a:gd name="T9" fmla="*/ 49 h 86"/>
                <a:gd name="T10" fmla="*/ 18 w 85"/>
                <a:gd name="T11" fmla="*/ 49 h 86"/>
                <a:gd name="T12" fmla="*/ 16 w 85"/>
                <a:gd name="T13" fmla="*/ 49 h 86"/>
                <a:gd name="T14" fmla="*/ 64 w 85"/>
                <a:gd name="T15" fmla="*/ 49 h 86"/>
                <a:gd name="T16" fmla="*/ 64 w 85"/>
                <a:gd name="T17" fmla="*/ 86 h 86"/>
                <a:gd name="T18" fmla="*/ 67 w 85"/>
                <a:gd name="T19" fmla="*/ 86 h 86"/>
                <a:gd name="T20" fmla="*/ 69 w 85"/>
                <a:gd name="T21" fmla="*/ 86 h 86"/>
                <a:gd name="T22" fmla="*/ 69 w 85"/>
                <a:gd name="T23" fmla="*/ 49 h 86"/>
                <a:gd name="T24" fmla="*/ 67 w 85"/>
                <a:gd name="T25" fmla="*/ 49 h 86"/>
                <a:gd name="T26" fmla="*/ 64 w 85"/>
                <a:gd name="T27" fmla="*/ 49 h 86"/>
                <a:gd name="T28" fmla="*/ 85 w 85"/>
                <a:gd name="T29" fmla="*/ 43 h 86"/>
                <a:gd name="T30" fmla="*/ 42 w 85"/>
                <a:gd name="T31" fmla="*/ 0 h 86"/>
                <a:gd name="T32" fmla="*/ 0 w 85"/>
                <a:gd name="T33" fmla="*/ 43 h 86"/>
                <a:gd name="T34" fmla="*/ 2 w 85"/>
                <a:gd name="T35" fmla="*/ 58 h 86"/>
                <a:gd name="T36" fmla="*/ 0 w 85"/>
                <a:gd name="T37" fmla="*/ 67 h 86"/>
                <a:gd name="T38" fmla="*/ 10 w 85"/>
                <a:gd name="T39" fmla="*/ 84 h 86"/>
                <a:gd name="T40" fmla="*/ 10 w 85"/>
                <a:gd name="T41" fmla="*/ 51 h 86"/>
                <a:gd name="T42" fmla="*/ 6 w 85"/>
                <a:gd name="T43" fmla="*/ 54 h 86"/>
                <a:gd name="T44" fmla="*/ 5 w 85"/>
                <a:gd name="T45" fmla="*/ 46 h 86"/>
                <a:gd name="T46" fmla="*/ 42 w 85"/>
                <a:gd name="T47" fmla="*/ 8 h 86"/>
                <a:gd name="T48" fmla="*/ 80 w 85"/>
                <a:gd name="T49" fmla="*/ 46 h 86"/>
                <a:gd name="T50" fmla="*/ 79 w 85"/>
                <a:gd name="T51" fmla="*/ 54 h 86"/>
                <a:gd name="T52" fmla="*/ 75 w 85"/>
                <a:gd name="T53" fmla="*/ 51 h 86"/>
                <a:gd name="T54" fmla="*/ 75 w 85"/>
                <a:gd name="T55" fmla="*/ 84 h 86"/>
                <a:gd name="T56" fmla="*/ 85 w 85"/>
                <a:gd name="T57" fmla="*/ 67 h 86"/>
                <a:gd name="T58" fmla="*/ 83 w 85"/>
                <a:gd name="T59" fmla="*/ 58 h 86"/>
                <a:gd name="T60" fmla="*/ 85 w 85"/>
                <a:gd name="T6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5" h="86">
                  <a:moveTo>
                    <a:pt x="16" y="49"/>
                  </a:moveTo>
                  <a:cubicBezTo>
                    <a:pt x="16" y="86"/>
                    <a:pt x="16" y="86"/>
                    <a:pt x="16" y="86"/>
                  </a:cubicBezTo>
                  <a:cubicBezTo>
                    <a:pt x="17" y="86"/>
                    <a:pt x="17" y="86"/>
                    <a:pt x="18" y="86"/>
                  </a:cubicBezTo>
                  <a:cubicBezTo>
                    <a:pt x="21" y="86"/>
                    <a:pt x="21" y="86"/>
                    <a:pt x="21" y="86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7" y="49"/>
                    <a:pt x="17" y="49"/>
                    <a:pt x="16" y="49"/>
                  </a:cubicBezTo>
                  <a:close/>
                  <a:moveTo>
                    <a:pt x="64" y="49"/>
                  </a:moveTo>
                  <a:cubicBezTo>
                    <a:pt x="64" y="86"/>
                    <a:pt x="64" y="86"/>
                    <a:pt x="64" y="86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8" y="86"/>
                    <a:pt x="68" y="86"/>
                    <a:pt x="69" y="86"/>
                  </a:cubicBezTo>
                  <a:cubicBezTo>
                    <a:pt x="69" y="49"/>
                    <a:pt x="69" y="49"/>
                    <a:pt x="69" y="49"/>
                  </a:cubicBezTo>
                  <a:cubicBezTo>
                    <a:pt x="68" y="49"/>
                    <a:pt x="68" y="49"/>
                    <a:pt x="67" y="49"/>
                  </a:cubicBezTo>
                  <a:lnTo>
                    <a:pt x="64" y="49"/>
                  </a:lnTo>
                  <a:close/>
                  <a:moveTo>
                    <a:pt x="85" y="43"/>
                  </a:moveTo>
                  <a:cubicBezTo>
                    <a:pt x="85" y="20"/>
                    <a:pt x="66" y="0"/>
                    <a:pt x="42" y="0"/>
                  </a:cubicBezTo>
                  <a:cubicBezTo>
                    <a:pt x="19" y="0"/>
                    <a:pt x="0" y="20"/>
                    <a:pt x="0" y="43"/>
                  </a:cubicBezTo>
                  <a:cubicBezTo>
                    <a:pt x="0" y="48"/>
                    <a:pt x="0" y="53"/>
                    <a:pt x="2" y="58"/>
                  </a:cubicBezTo>
                  <a:cubicBezTo>
                    <a:pt x="0" y="61"/>
                    <a:pt x="0" y="64"/>
                    <a:pt x="0" y="67"/>
                  </a:cubicBezTo>
                  <a:cubicBezTo>
                    <a:pt x="0" y="75"/>
                    <a:pt x="4" y="81"/>
                    <a:pt x="10" y="84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9" y="51"/>
                    <a:pt x="7" y="52"/>
                    <a:pt x="6" y="54"/>
                  </a:cubicBezTo>
                  <a:cubicBezTo>
                    <a:pt x="5" y="51"/>
                    <a:pt x="5" y="49"/>
                    <a:pt x="5" y="46"/>
                  </a:cubicBezTo>
                  <a:cubicBezTo>
                    <a:pt x="5" y="25"/>
                    <a:pt x="22" y="8"/>
                    <a:pt x="42" y="8"/>
                  </a:cubicBezTo>
                  <a:cubicBezTo>
                    <a:pt x="63" y="8"/>
                    <a:pt x="80" y="25"/>
                    <a:pt x="80" y="46"/>
                  </a:cubicBezTo>
                  <a:cubicBezTo>
                    <a:pt x="80" y="49"/>
                    <a:pt x="80" y="51"/>
                    <a:pt x="79" y="54"/>
                  </a:cubicBezTo>
                  <a:cubicBezTo>
                    <a:pt x="78" y="52"/>
                    <a:pt x="76" y="51"/>
                    <a:pt x="75" y="51"/>
                  </a:cubicBezTo>
                  <a:cubicBezTo>
                    <a:pt x="75" y="84"/>
                    <a:pt x="75" y="84"/>
                    <a:pt x="75" y="84"/>
                  </a:cubicBezTo>
                  <a:cubicBezTo>
                    <a:pt x="81" y="81"/>
                    <a:pt x="85" y="75"/>
                    <a:pt x="85" y="67"/>
                  </a:cubicBezTo>
                  <a:cubicBezTo>
                    <a:pt x="85" y="64"/>
                    <a:pt x="84" y="61"/>
                    <a:pt x="83" y="58"/>
                  </a:cubicBezTo>
                  <a:cubicBezTo>
                    <a:pt x="85" y="53"/>
                    <a:pt x="85" y="48"/>
                    <a:pt x="8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Freeform 137"/>
            <p:cNvSpPr>
              <a:spLocks/>
            </p:cNvSpPr>
            <p:nvPr/>
          </p:nvSpPr>
          <p:spPr bwMode="auto">
            <a:xfrm>
              <a:off x="9935749" y="4810740"/>
              <a:ext cx="383636" cy="387551"/>
            </a:xfrm>
            <a:custGeom>
              <a:avLst/>
              <a:gdLst>
                <a:gd name="T0" fmla="*/ 0 w 120"/>
                <a:gd name="T1" fmla="*/ 70 h 121"/>
                <a:gd name="T2" fmla="*/ 10 w 120"/>
                <a:gd name="T3" fmla="*/ 80 h 121"/>
                <a:gd name="T4" fmla="*/ 20 w 120"/>
                <a:gd name="T5" fmla="*/ 70 h 121"/>
                <a:gd name="T6" fmla="*/ 20 w 120"/>
                <a:gd name="T7" fmla="*/ 34 h 121"/>
                <a:gd name="T8" fmla="*/ 103 w 120"/>
                <a:gd name="T9" fmla="*/ 117 h 121"/>
                <a:gd name="T10" fmla="*/ 117 w 120"/>
                <a:gd name="T11" fmla="*/ 117 h 121"/>
                <a:gd name="T12" fmla="*/ 120 w 120"/>
                <a:gd name="T13" fmla="*/ 110 h 121"/>
                <a:gd name="T14" fmla="*/ 117 w 120"/>
                <a:gd name="T15" fmla="*/ 103 h 121"/>
                <a:gd name="T16" fmla="*/ 34 w 120"/>
                <a:gd name="T17" fmla="*/ 20 h 121"/>
                <a:gd name="T18" fmla="*/ 70 w 120"/>
                <a:gd name="T19" fmla="*/ 20 h 121"/>
                <a:gd name="T20" fmla="*/ 80 w 120"/>
                <a:gd name="T21" fmla="*/ 10 h 121"/>
                <a:gd name="T22" fmla="*/ 70 w 120"/>
                <a:gd name="T23" fmla="*/ 0 h 121"/>
                <a:gd name="T24" fmla="*/ 0 w 120"/>
                <a:gd name="T25" fmla="*/ 0 h 121"/>
                <a:gd name="T26" fmla="*/ 0 w 120"/>
                <a:gd name="T27" fmla="*/ 7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0" h="121">
                  <a:moveTo>
                    <a:pt x="0" y="70"/>
                  </a:moveTo>
                  <a:cubicBezTo>
                    <a:pt x="0" y="76"/>
                    <a:pt x="4" y="80"/>
                    <a:pt x="10" y="80"/>
                  </a:cubicBezTo>
                  <a:cubicBezTo>
                    <a:pt x="15" y="80"/>
                    <a:pt x="20" y="76"/>
                    <a:pt x="20" y="70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107" y="121"/>
                    <a:pt x="113" y="121"/>
                    <a:pt x="117" y="117"/>
                  </a:cubicBezTo>
                  <a:cubicBezTo>
                    <a:pt x="119" y="115"/>
                    <a:pt x="120" y="113"/>
                    <a:pt x="120" y="110"/>
                  </a:cubicBezTo>
                  <a:cubicBezTo>
                    <a:pt x="120" y="108"/>
                    <a:pt x="119" y="105"/>
                    <a:pt x="117" y="103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75" y="20"/>
                    <a:pt x="80" y="15"/>
                    <a:pt x="80" y="10"/>
                  </a:cubicBezTo>
                  <a:cubicBezTo>
                    <a:pt x="80" y="4"/>
                    <a:pt x="75" y="0"/>
                    <a:pt x="7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Freeform 147"/>
            <p:cNvSpPr>
              <a:spLocks noEditPoints="1"/>
            </p:cNvSpPr>
            <p:nvPr/>
          </p:nvSpPr>
          <p:spPr bwMode="auto">
            <a:xfrm>
              <a:off x="10258707" y="5188504"/>
              <a:ext cx="307301" cy="307300"/>
            </a:xfrm>
            <a:custGeom>
              <a:avLst/>
              <a:gdLst>
                <a:gd name="T0" fmla="*/ 0 w 157"/>
                <a:gd name="T1" fmla="*/ 74 h 157"/>
                <a:gd name="T2" fmla="*/ 0 w 157"/>
                <a:gd name="T3" fmla="*/ 23 h 157"/>
                <a:gd name="T4" fmla="*/ 64 w 157"/>
                <a:gd name="T5" fmla="*/ 13 h 157"/>
                <a:gd name="T6" fmla="*/ 64 w 157"/>
                <a:gd name="T7" fmla="*/ 74 h 157"/>
                <a:gd name="T8" fmla="*/ 0 w 157"/>
                <a:gd name="T9" fmla="*/ 74 h 157"/>
                <a:gd name="T10" fmla="*/ 73 w 157"/>
                <a:gd name="T11" fmla="*/ 12 h 157"/>
                <a:gd name="T12" fmla="*/ 157 w 157"/>
                <a:gd name="T13" fmla="*/ 0 h 157"/>
                <a:gd name="T14" fmla="*/ 157 w 157"/>
                <a:gd name="T15" fmla="*/ 74 h 157"/>
                <a:gd name="T16" fmla="*/ 73 w 157"/>
                <a:gd name="T17" fmla="*/ 74 h 157"/>
                <a:gd name="T18" fmla="*/ 73 w 157"/>
                <a:gd name="T19" fmla="*/ 12 h 157"/>
                <a:gd name="T20" fmla="*/ 157 w 157"/>
                <a:gd name="T21" fmla="*/ 84 h 157"/>
                <a:gd name="T22" fmla="*/ 157 w 157"/>
                <a:gd name="T23" fmla="*/ 157 h 157"/>
                <a:gd name="T24" fmla="*/ 73 w 157"/>
                <a:gd name="T25" fmla="*/ 146 h 157"/>
                <a:gd name="T26" fmla="*/ 73 w 157"/>
                <a:gd name="T27" fmla="*/ 84 h 157"/>
                <a:gd name="T28" fmla="*/ 157 w 157"/>
                <a:gd name="T29" fmla="*/ 84 h 157"/>
                <a:gd name="T30" fmla="*/ 64 w 157"/>
                <a:gd name="T31" fmla="*/ 144 h 157"/>
                <a:gd name="T32" fmla="*/ 0 w 157"/>
                <a:gd name="T33" fmla="*/ 136 h 157"/>
                <a:gd name="T34" fmla="*/ 0 w 157"/>
                <a:gd name="T35" fmla="*/ 84 h 157"/>
                <a:gd name="T36" fmla="*/ 64 w 157"/>
                <a:gd name="T37" fmla="*/ 84 h 157"/>
                <a:gd name="T38" fmla="*/ 64 w 157"/>
                <a:gd name="T39" fmla="*/ 144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7" h="157">
                  <a:moveTo>
                    <a:pt x="0" y="74"/>
                  </a:moveTo>
                  <a:lnTo>
                    <a:pt x="0" y="23"/>
                  </a:lnTo>
                  <a:lnTo>
                    <a:pt x="64" y="13"/>
                  </a:lnTo>
                  <a:lnTo>
                    <a:pt x="64" y="74"/>
                  </a:lnTo>
                  <a:lnTo>
                    <a:pt x="0" y="74"/>
                  </a:lnTo>
                  <a:close/>
                  <a:moveTo>
                    <a:pt x="73" y="12"/>
                  </a:moveTo>
                  <a:lnTo>
                    <a:pt x="157" y="0"/>
                  </a:lnTo>
                  <a:lnTo>
                    <a:pt x="157" y="74"/>
                  </a:lnTo>
                  <a:lnTo>
                    <a:pt x="73" y="74"/>
                  </a:lnTo>
                  <a:lnTo>
                    <a:pt x="73" y="12"/>
                  </a:lnTo>
                  <a:close/>
                  <a:moveTo>
                    <a:pt x="157" y="84"/>
                  </a:moveTo>
                  <a:lnTo>
                    <a:pt x="157" y="157"/>
                  </a:lnTo>
                  <a:lnTo>
                    <a:pt x="73" y="146"/>
                  </a:lnTo>
                  <a:lnTo>
                    <a:pt x="73" y="84"/>
                  </a:lnTo>
                  <a:lnTo>
                    <a:pt x="157" y="84"/>
                  </a:lnTo>
                  <a:close/>
                  <a:moveTo>
                    <a:pt x="64" y="144"/>
                  </a:moveTo>
                  <a:lnTo>
                    <a:pt x="0" y="136"/>
                  </a:lnTo>
                  <a:lnTo>
                    <a:pt x="0" y="84"/>
                  </a:lnTo>
                  <a:lnTo>
                    <a:pt x="64" y="84"/>
                  </a:lnTo>
                  <a:lnTo>
                    <a:pt x="64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9" name="Freeform 148"/>
            <p:cNvSpPr>
              <a:spLocks noEditPoints="1"/>
            </p:cNvSpPr>
            <p:nvPr/>
          </p:nvSpPr>
          <p:spPr bwMode="auto">
            <a:xfrm>
              <a:off x="9922047" y="5121955"/>
              <a:ext cx="272069" cy="272068"/>
            </a:xfrm>
            <a:custGeom>
              <a:avLst/>
              <a:gdLst>
                <a:gd name="T0" fmla="*/ 11 w 85"/>
                <a:gd name="T1" fmla="*/ 42 h 85"/>
                <a:gd name="T2" fmla="*/ 29 w 85"/>
                <a:gd name="T3" fmla="*/ 70 h 85"/>
                <a:gd name="T4" fmla="*/ 14 w 85"/>
                <a:gd name="T5" fmla="*/ 30 h 85"/>
                <a:gd name="T6" fmla="*/ 11 w 85"/>
                <a:gd name="T7" fmla="*/ 42 h 85"/>
                <a:gd name="T8" fmla="*/ 64 w 85"/>
                <a:gd name="T9" fmla="*/ 41 h 85"/>
                <a:gd name="T10" fmla="*/ 62 w 85"/>
                <a:gd name="T11" fmla="*/ 32 h 85"/>
                <a:gd name="T12" fmla="*/ 59 w 85"/>
                <a:gd name="T13" fmla="*/ 25 h 85"/>
                <a:gd name="T14" fmla="*/ 64 w 85"/>
                <a:gd name="T15" fmla="*/ 20 h 85"/>
                <a:gd name="T16" fmla="*/ 64 w 85"/>
                <a:gd name="T17" fmla="*/ 20 h 85"/>
                <a:gd name="T18" fmla="*/ 43 w 85"/>
                <a:gd name="T19" fmla="*/ 11 h 85"/>
                <a:gd name="T20" fmla="*/ 16 w 85"/>
                <a:gd name="T21" fmla="*/ 25 h 85"/>
                <a:gd name="T22" fmla="*/ 18 w 85"/>
                <a:gd name="T23" fmla="*/ 25 h 85"/>
                <a:gd name="T24" fmla="*/ 27 w 85"/>
                <a:gd name="T25" fmla="*/ 25 h 85"/>
                <a:gd name="T26" fmla="*/ 27 w 85"/>
                <a:gd name="T27" fmla="*/ 28 h 85"/>
                <a:gd name="T28" fmla="*/ 23 w 85"/>
                <a:gd name="T29" fmla="*/ 28 h 85"/>
                <a:gd name="T30" fmla="*/ 35 w 85"/>
                <a:gd name="T31" fmla="*/ 61 h 85"/>
                <a:gd name="T32" fmla="*/ 42 w 85"/>
                <a:gd name="T33" fmla="*/ 41 h 85"/>
                <a:gd name="T34" fmla="*/ 37 w 85"/>
                <a:gd name="T35" fmla="*/ 28 h 85"/>
                <a:gd name="T36" fmla="*/ 34 w 85"/>
                <a:gd name="T37" fmla="*/ 28 h 85"/>
                <a:gd name="T38" fmla="*/ 34 w 85"/>
                <a:gd name="T39" fmla="*/ 25 h 85"/>
                <a:gd name="T40" fmla="*/ 42 w 85"/>
                <a:gd name="T41" fmla="*/ 25 h 85"/>
                <a:gd name="T42" fmla="*/ 51 w 85"/>
                <a:gd name="T43" fmla="*/ 25 h 85"/>
                <a:gd name="T44" fmla="*/ 51 w 85"/>
                <a:gd name="T45" fmla="*/ 28 h 85"/>
                <a:gd name="T46" fmla="*/ 47 w 85"/>
                <a:gd name="T47" fmla="*/ 28 h 85"/>
                <a:gd name="T48" fmla="*/ 59 w 85"/>
                <a:gd name="T49" fmla="*/ 61 h 85"/>
                <a:gd name="T50" fmla="*/ 62 w 85"/>
                <a:gd name="T51" fmla="*/ 51 h 85"/>
                <a:gd name="T52" fmla="*/ 64 w 85"/>
                <a:gd name="T53" fmla="*/ 41 h 85"/>
                <a:gd name="T54" fmla="*/ 43 w 85"/>
                <a:gd name="T55" fmla="*/ 45 h 85"/>
                <a:gd name="T56" fmla="*/ 34 w 85"/>
                <a:gd name="T57" fmla="*/ 72 h 85"/>
                <a:gd name="T58" fmla="*/ 43 w 85"/>
                <a:gd name="T59" fmla="*/ 73 h 85"/>
                <a:gd name="T60" fmla="*/ 53 w 85"/>
                <a:gd name="T61" fmla="*/ 72 h 85"/>
                <a:gd name="T62" fmla="*/ 53 w 85"/>
                <a:gd name="T63" fmla="*/ 71 h 85"/>
                <a:gd name="T64" fmla="*/ 43 w 85"/>
                <a:gd name="T65" fmla="*/ 45 h 85"/>
                <a:gd name="T66" fmla="*/ 71 w 85"/>
                <a:gd name="T67" fmla="*/ 28 h 85"/>
                <a:gd name="T68" fmla="*/ 71 w 85"/>
                <a:gd name="T69" fmla="*/ 31 h 85"/>
                <a:gd name="T70" fmla="*/ 69 w 85"/>
                <a:gd name="T71" fmla="*/ 42 h 85"/>
                <a:gd name="T72" fmla="*/ 59 w 85"/>
                <a:gd name="T73" fmla="*/ 69 h 85"/>
                <a:gd name="T74" fmla="*/ 75 w 85"/>
                <a:gd name="T75" fmla="*/ 42 h 85"/>
                <a:gd name="T76" fmla="*/ 71 w 85"/>
                <a:gd name="T77" fmla="*/ 28 h 85"/>
                <a:gd name="T78" fmla="*/ 43 w 85"/>
                <a:gd name="T79" fmla="*/ 0 h 85"/>
                <a:gd name="T80" fmla="*/ 0 w 85"/>
                <a:gd name="T81" fmla="*/ 42 h 85"/>
                <a:gd name="T82" fmla="*/ 43 w 85"/>
                <a:gd name="T83" fmla="*/ 85 h 85"/>
                <a:gd name="T84" fmla="*/ 85 w 85"/>
                <a:gd name="T85" fmla="*/ 42 h 85"/>
                <a:gd name="T86" fmla="*/ 43 w 85"/>
                <a:gd name="T87" fmla="*/ 0 h 85"/>
                <a:gd name="T88" fmla="*/ 43 w 85"/>
                <a:gd name="T89" fmla="*/ 79 h 85"/>
                <a:gd name="T90" fmla="*/ 6 w 85"/>
                <a:gd name="T91" fmla="*/ 42 h 85"/>
                <a:gd name="T92" fmla="*/ 43 w 85"/>
                <a:gd name="T93" fmla="*/ 5 h 85"/>
                <a:gd name="T94" fmla="*/ 80 w 85"/>
                <a:gd name="T95" fmla="*/ 42 h 85"/>
                <a:gd name="T96" fmla="*/ 43 w 85"/>
                <a:gd name="T97" fmla="*/ 7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5" h="85">
                  <a:moveTo>
                    <a:pt x="11" y="42"/>
                  </a:moveTo>
                  <a:cubicBezTo>
                    <a:pt x="11" y="55"/>
                    <a:pt x="18" y="65"/>
                    <a:pt x="29" y="7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2" y="34"/>
                    <a:pt x="11" y="38"/>
                    <a:pt x="11" y="42"/>
                  </a:cubicBezTo>
                  <a:close/>
                  <a:moveTo>
                    <a:pt x="64" y="41"/>
                  </a:moveTo>
                  <a:cubicBezTo>
                    <a:pt x="64" y="37"/>
                    <a:pt x="63" y="34"/>
                    <a:pt x="62" y="32"/>
                  </a:cubicBezTo>
                  <a:cubicBezTo>
                    <a:pt x="60" y="30"/>
                    <a:pt x="59" y="28"/>
                    <a:pt x="59" y="25"/>
                  </a:cubicBezTo>
                  <a:cubicBezTo>
                    <a:pt x="59" y="22"/>
                    <a:pt x="61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59" y="15"/>
                    <a:pt x="51" y="11"/>
                    <a:pt x="43" y="11"/>
                  </a:cubicBezTo>
                  <a:cubicBezTo>
                    <a:pt x="32" y="11"/>
                    <a:pt x="22" y="17"/>
                    <a:pt x="16" y="25"/>
                  </a:cubicBezTo>
                  <a:cubicBezTo>
                    <a:pt x="17" y="25"/>
                    <a:pt x="18" y="25"/>
                    <a:pt x="18" y="25"/>
                  </a:cubicBezTo>
                  <a:cubicBezTo>
                    <a:pt x="22" y="25"/>
                    <a:pt x="27" y="25"/>
                    <a:pt x="27" y="25"/>
                  </a:cubicBezTo>
                  <a:cubicBezTo>
                    <a:pt x="29" y="25"/>
                    <a:pt x="29" y="27"/>
                    <a:pt x="27" y="28"/>
                  </a:cubicBezTo>
                  <a:cubicBezTo>
                    <a:pt x="27" y="28"/>
                    <a:pt x="25" y="28"/>
                    <a:pt x="23" y="28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5" y="28"/>
                    <a:pt x="34" y="28"/>
                    <a:pt x="34" y="28"/>
                  </a:cubicBezTo>
                  <a:cubicBezTo>
                    <a:pt x="32" y="27"/>
                    <a:pt x="32" y="25"/>
                    <a:pt x="34" y="25"/>
                  </a:cubicBezTo>
                  <a:cubicBezTo>
                    <a:pt x="34" y="25"/>
                    <a:pt x="39" y="25"/>
                    <a:pt x="42" y="25"/>
                  </a:cubicBezTo>
                  <a:cubicBezTo>
                    <a:pt x="46" y="25"/>
                    <a:pt x="51" y="25"/>
                    <a:pt x="51" y="25"/>
                  </a:cubicBezTo>
                  <a:cubicBezTo>
                    <a:pt x="52" y="25"/>
                    <a:pt x="53" y="27"/>
                    <a:pt x="51" y="28"/>
                  </a:cubicBezTo>
                  <a:cubicBezTo>
                    <a:pt x="51" y="28"/>
                    <a:pt x="49" y="28"/>
                    <a:pt x="47" y="28"/>
                  </a:cubicBezTo>
                  <a:cubicBezTo>
                    <a:pt x="59" y="61"/>
                    <a:pt x="59" y="61"/>
                    <a:pt x="59" y="61"/>
                  </a:cubicBezTo>
                  <a:cubicBezTo>
                    <a:pt x="62" y="51"/>
                    <a:pt x="62" y="51"/>
                    <a:pt x="62" y="51"/>
                  </a:cubicBezTo>
                  <a:cubicBezTo>
                    <a:pt x="63" y="47"/>
                    <a:pt x="64" y="43"/>
                    <a:pt x="64" y="41"/>
                  </a:cubicBezTo>
                  <a:close/>
                  <a:moveTo>
                    <a:pt x="43" y="45"/>
                  </a:moveTo>
                  <a:cubicBezTo>
                    <a:pt x="34" y="72"/>
                    <a:pt x="34" y="72"/>
                    <a:pt x="34" y="72"/>
                  </a:cubicBezTo>
                  <a:cubicBezTo>
                    <a:pt x="37" y="73"/>
                    <a:pt x="40" y="73"/>
                    <a:pt x="43" y="73"/>
                  </a:cubicBezTo>
                  <a:cubicBezTo>
                    <a:pt x="47" y="73"/>
                    <a:pt x="50" y="73"/>
                    <a:pt x="53" y="72"/>
                  </a:cubicBezTo>
                  <a:cubicBezTo>
                    <a:pt x="53" y="71"/>
                    <a:pt x="53" y="71"/>
                    <a:pt x="53" y="71"/>
                  </a:cubicBezTo>
                  <a:lnTo>
                    <a:pt x="43" y="45"/>
                  </a:lnTo>
                  <a:close/>
                  <a:moveTo>
                    <a:pt x="71" y="28"/>
                  </a:moveTo>
                  <a:cubicBezTo>
                    <a:pt x="71" y="29"/>
                    <a:pt x="71" y="30"/>
                    <a:pt x="71" y="31"/>
                  </a:cubicBezTo>
                  <a:cubicBezTo>
                    <a:pt x="71" y="34"/>
                    <a:pt x="70" y="37"/>
                    <a:pt x="69" y="42"/>
                  </a:cubicBezTo>
                  <a:cubicBezTo>
                    <a:pt x="59" y="69"/>
                    <a:pt x="59" y="69"/>
                    <a:pt x="59" y="69"/>
                  </a:cubicBezTo>
                  <a:cubicBezTo>
                    <a:pt x="68" y="64"/>
                    <a:pt x="75" y="54"/>
                    <a:pt x="75" y="42"/>
                  </a:cubicBezTo>
                  <a:cubicBezTo>
                    <a:pt x="75" y="37"/>
                    <a:pt x="73" y="32"/>
                    <a:pt x="71" y="28"/>
                  </a:cubicBezTo>
                  <a:close/>
                  <a:moveTo>
                    <a:pt x="43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66"/>
                    <a:pt x="19" y="85"/>
                    <a:pt x="43" y="85"/>
                  </a:cubicBezTo>
                  <a:cubicBezTo>
                    <a:pt x="66" y="85"/>
                    <a:pt x="85" y="66"/>
                    <a:pt x="85" y="42"/>
                  </a:cubicBezTo>
                  <a:cubicBezTo>
                    <a:pt x="85" y="19"/>
                    <a:pt x="66" y="0"/>
                    <a:pt x="43" y="0"/>
                  </a:cubicBezTo>
                  <a:close/>
                  <a:moveTo>
                    <a:pt x="43" y="79"/>
                  </a:moveTo>
                  <a:cubicBezTo>
                    <a:pt x="22" y="79"/>
                    <a:pt x="6" y="63"/>
                    <a:pt x="6" y="42"/>
                  </a:cubicBezTo>
                  <a:cubicBezTo>
                    <a:pt x="6" y="22"/>
                    <a:pt x="22" y="5"/>
                    <a:pt x="43" y="5"/>
                  </a:cubicBezTo>
                  <a:cubicBezTo>
                    <a:pt x="63" y="5"/>
                    <a:pt x="80" y="22"/>
                    <a:pt x="80" y="42"/>
                  </a:cubicBezTo>
                  <a:cubicBezTo>
                    <a:pt x="80" y="63"/>
                    <a:pt x="63" y="79"/>
                    <a:pt x="43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Freeform 149"/>
            <p:cNvSpPr>
              <a:spLocks/>
            </p:cNvSpPr>
            <p:nvPr/>
          </p:nvSpPr>
          <p:spPr bwMode="auto">
            <a:xfrm>
              <a:off x="10258707" y="5621075"/>
              <a:ext cx="364063" cy="360148"/>
            </a:xfrm>
            <a:custGeom>
              <a:avLst/>
              <a:gdLst>
                <a:gd name="T0" fmla="*/ 110 w 114"/>
                <a:gd name="T1" fmla="*/ 90 h 113"/>
                <a:gd name="T2" fmla="*/ 60 w 114"/>
                <a:gd name="T3" fmla="*/ 47 h 113"/>
                <a:gd name="T4" fmla="*/ 64 w 114"/>
                <a:gd name="T5" fmla="*/ 32 h 113"/>
                <a:gd name="T6" fmla="*/ 32 w 114"/>
                <a:gd name="T7" fmla="*/ 0 h 113"/>
                <a:gd name="T8" fmla="*/ 23 w 114"/>
                <a:gd name="T9" fmla="*/ 1 h 113"/>
                <a:gd name="T10" fmla="*/ 41 w 114"/>
                <a:gd name="T11" fmla="*/ 20 h 113"/>
                <a:gd name="T12" fmla="*/ 41 w 114"/>
                <a:gd name="T13" fmla="*/ 30 h 113"/>
                <a:gd name="T14" fmla="*/ 30 w 114"/>
                <a:gd name="T15" fmla="*/ 41 h 113"/>
                <a:gd name="T16" fmla="*/ 20 w 114"/>
                <a:gd name="T17" fmla="*/ 41 h 113"/>
                <a:gd name="T18" fmla="*/ 1 w 114"/>
                <a:gd name="T19" fmla="*/ 23 h 113"/>
                <a:gd name="T20" fmla="*/ 0 w 114"/>
                <a:gd name="T21" fmla="*/ 32 h 113"/>
                <a:gd name="T22" fmla="*/ 32 w 114"/>
                <a:gd name="T23" fmla="*/ 63 h 113"/>
                <a:gd name="T24" fmla="*/ 47 w 114"/>
                <a:gd name="T25" fmla="*/ 60 h 113"/>
                <a:gd name="T26" fmla="*/ 90 w 114"/>
                <a:gd name="T27" fmla="*/ 110 h 113"/>
                <a:gd name="T28" fmla="*/ 100 w 114"/>
                <a:gd name="T29" fmla="*/ 111 h 113"/>
                <a:gd name="T30" fmla="*/ 111 w 114"/>
                <a:gd name="T31" fmla="*/ 100 h 113"/>
                <a:gd name="T32" fmla="*/ 110 w 114"/>
                <a:gd name="T33" fmla="*/ 9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4" h="113">
                  <a:moveTo>
                    <a:pt x="110" y="90"/>
                  </a:moveTo>
                  <a:cubicBezTo>
                    <a:pt x="60" y="47"/>
                    <a:pt x="60" y="47"/>
                    <a:pt x="60" y="47"/>
                  </a:cubicBezTo>
                  <a:cubicBezTo>
                    <a:pt x="62" y="42"/>
                    <a:pt x="64" y="37"/>
                    <a:pt x="64" y="32"/>
                  </a:cubicBezTo>
                  <a:cubicBezTo>
                    <a:pt x="64" y="14"/>
                    <a:pt x="49" y="0"/>
                    <a:pt x="32" y="0"/>
                  </a:cubicBezTo>
                  <a:cubicBezTo>
                    <a:pt x="29" y="0"/>
                    <a:pt x="26" y="0"/>
                    <a:pt x="23" y="1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4" y="22"/>
                    <a:pt x="44" y="27"/>
                    <a:pt x="41" y="3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7" y="44"/>
                    <a:pt x="23" y="44"/>
                    <a:pt x="20" y="41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5"/>
                    <a:pt x="0" y="29"/>
                    <a:pt x="0" y="32"/>
                  </a:cubicBezTo>
                  <a:cubicBezTo>
                    <a:pt x="0" y="49"/>
                    <a:pt x="14" y="63"/>
                    <a:pt x="32" y="63"/>
                  </a:cubicBezTo>
                  <a:cubicBezTo>
                    <a:pt x="37" y="63"/>
                    <a:pt x="42" y="62"/>
                    <a:pt x="47" y="60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93" y="113"/>
                    <a:pt x="97" y="113"/>
                    <a:pt x="100" y="111"/>
                  </a:cubicBezTo>
                  <a:cubicBezTo>
                    <a:pt x="111" y="100"/>
                    <a:pt x="111" y="100"/>
                    <a:pt x="111" y="100"/>
                  </a:cubicBezTo>
                  <a:cubicBezTo>
                    <a:pt x="114" y="97"/>
                    <a:pt x="113" y="93"/>
                    <a:pt x="110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Freeform 150"/>
            <p:cNvSpPr>
              <a:spLocks noEditPoints="1"/>
            </p:cNvSpPr>
            <p:nvPr/>
          </p:nvSpPr>
          <p:spPr bwMode="auto">
            <a:xfrm>
              <a:off x="9160647" y="5274627"/>
              <a:ext cx="358192" cy="550009"/>
            </a:xfrm>
            <a:custGeom>
              <a:avLst/>
              <a:gdLst>
                <a:gd name="T0" fmla="*/ 84 w 112"/>
                <a:gd name="T1" fmla="*/ 3 h 172"/>
                <a:gd name="T2" fmla="*/ 111 w 112"/>
                <a:gd name="T3" fmla="*/ 19 h 172"/>
                <a:gd name="T4" fmla="*/ 110 w 112"/>
                <a:gd name="T5" fmla="*/ 33 h 172"/>
                <a:gd name="T6" fmla="*/ 103 w 112"/>
                <a:gd name="T7" fmla="*/ 44 h 172"/>
                <a:gd name="T8" fmla="*/ 65 w 112"/>
                <a:gd name="T9" fmla="*/ 21 h 172"/>
                <a:gd name="T10" fmla="*/ 72 w 112"/>
                <a:gd name="T11" fmla="*/ 10 h 172"/>
                <a:gd name="T12" fmla="*/ 84 w 112"/>
                <a:gd name="T13" fmla="*/ 3 h 172"/>
                <a:gd name="T14" fmla="*/ 0 w 112"/>
                <a:gd name="T15" fmla="*/ 130 h 172"/>
                <a:gd name="T16" fmla="*/ 1 w 112"/>
                <a:gd name="T17" fmla="*/ 172 h 172"/>
                <a:gd name="T18" fmla="*/ 38 w 112"/>
                <a:gd name="T19" fmla="*/ 153 h 172"/>
                <a:gd name="T20" fmla="*/ 98 w 112"/>
                <a:gd name="T21" fmla="*/ 52 h 172"/>
                <a:gd name="T22" fmla="*/ 60 w 112"/>
                <a:gd name="T23" fmla="*/ 29 h 172"/>
                <a:gd name="T24" fmla="*/ 0 w 112"/>
                <a:gd name="T25" fmla="*/ 130 h 172"/>
                <a:gd name="T26" fmla="*/ 76 w 112"/>
                <a:gd name="T27" fmla="*/ 57 h 172"/>
                <a:gd name="T28" fmla="*/ 30 w 112"/>
                <a:gd name="T29" fmla="*/ 134 h 172"/>
                <a:gd name="T30" fmla="*/ 20 w 112"/>
                <a:gd name="T31" fmla="*/ 128 h 172"/>
                <a:gd name="T32" fmla="*/ 66 w 112"/>
                <a:gd name="T33" fmla="*/ 52 h 172"/>
                <a:gd name="T34" fmla="*/ 76 w 112"/>
                <a:gd name="T35" fmla="*/ 57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2" h="172">
                  <a:moveTo>
                    <a:pt x="84" y="3"/>
                  </a:moveTo>
                  <a:cubicBezTo>
                    <a:pt x="96" y="0"/>
                    <a:pt x="108" y="7"/>
                    <a:pt x="111" y="19"/>
                  </a:cubicBezTo>
                  <a:cubicBezTo>
                    <a:pt x="112" y="24"/>
                    <a:pt x="112" y="29"/>
                    <a:pt x="110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5" y="7"/>
                    <a:pt x="79" y="4"/>
                    <a:pt x="84" y="3"/>
                  </a:cubicBezTo>
                  <a:close/>
                  <a:moveTo>
                    <a:pt x="0" y="130"/>
                  </a:moveTo>
                  <a:cubicBezTo>
                    <a:pt x="1" y="172"/>
                    <a:pt x="1" y="172"/>
                    <a:pt x="1" y="172"/>
                  </a:cubicBezTo>
                  <a:cubicBezTo>
                    <a:pt x="38" y="153"/>
                    <a:pt x="38" y="153"/>
                    <a:pt x="38" y="153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60" y="29"/>
                    <a:pt x="60" y="29"/>
                    <a:pt x="60" y="29"/>
                  </a:cubicBezTo>
                  <a:lnTo>
                    <a:pt x="0" y="130"/>
                  </a:lnTo>
                  <a:close/>
                  <a:moveTo>
                    <a:pt x="76" y="57"/>
                  </a:moveTo>
                  <a:cubicBezTo>
                    <a:pt x="30" y="134"/>
                    <a:pt x="30" y="134"/>
                    <a:pt x="30" y="134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66" y="52"/>
                    <a:pt x="66" y="52"/>
                    <a:pt x="66" y="52"/>
                  </a:cubicBezTo>
                  <a:lnTo>
                    <a:pt x="76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Freeform 206"/>
            <p:cNvSpPr>
              <a:spLocks noEditPoints="1"/>
            </p:cNvSpPr>
            <p:nvPr/>
          </p:nvSpPr>
          <p:spPr bwMode="auto">
            <a:xfrm>
              <a:off x="10199988" y="5985138"/>
              <a:ext cx="381680" cy="338617"/>
            </a:xfrm>
            <a:custGeom>
              <a:avLst/>
              <a:gdLst>
                <a:gd name="T0" fmla="*/ 50 w 119"/>
                <a:gd name="T1" fmla="*/ 0 h 106"/>
                <a:gd name="T2" fmla="*/ 50 w 119"/>
                <a:gd name="T3" fmla="*/ 0 h 106"/>
                <a:gd name="T4" fmla="*/ 99 w 119"/>
                <a:gd name="T5" fmla="*/ 40 h 106"/>
                <a:gd name="T6" fmla="*/ 50 w 119"/>
                <a:gd name="T7" fmla="*/ 81 h 106"/>
                <a:gd name="T8" fmla="*/ 42 w 119"/>
                <a:gd name="T9" fmla="*/ 80 h 106"/>
                <a:gd name="T10" fmla="*/ 7 w 119"/>
                <a:gd name="T11" fmla="*/ 93 h 106"/>
                <a:gd name="T12" fmla="*/ 7 w 119"/>
                <a:gd name="T13" fmla="*/ 90 h 106"/>
                <a:gd name="T14" fmla="*/ 19 w 119"/>
                <a:gd name="T15" fmla="*/ 74 h 106"/>
                <a:gd name="T16" fmla="*/ 18 w 119"/>
                <a:gd name="T17" fmla="*/ 72 h 106"/>
                <a:gd name="T18" fmla="*/ 0 w 119"/>
                <a:gd name="T19" fmla="*/ 40 h 106"/>
                <a:gd name="T20" fmla="*/ 50 w 119"/>
                <a:gd name="T21" fmla="*/ 0 h 106"/>
                <a:gd name="T22" fmla="*/ 103 w 119"/>
                <a:gd name="T23" fmla="*/ 90 h 106"/>
                <a:gd name="T24" fmla="*/ 113 w 119"/>
                <a:gd name="T25" fmla="*/ 104 h 106"/>
                <a:gd name="T26" fmla="*/ 113 w 119"/>
                <a:gd name="T27" fmla="*/ 106 h 106"/>
                <a:gd name="T28" fmla="*/ 83 w 119"/>
                <a:gd name="T29" fmla="*/ 95 h 106"/>
                <a:gd name="T30" fmla="*/ 76 w 119"/>
                <a:gd name="T31" fmla="*/ 96 h 106"/>
                <a:gd name="T32" fmla="*/ 50 w 119"/>
                <a:gd name="T33" fmla="*/ 88 h 106"/>
                <a:gd name="T34" fmla="*/ 90 w 119"/>
                <a:gd name="T35" fmla="*/ 75 h 106"/>
                <a:gd name="T36" fmla="*/ 103 w 119"/>
                <a:gd name="T37" fmla="*/ 60 h 106"/>
                <a:gd name="T38" fmla="*/ 107 w 119"/>
                <a:gd name="T39" fmla="*/ 40 h 106"/>
                <a:gd name="T40" fmla="*/ 107 w 119"/>
                <a:gd name="T41" fmla="*/ 37 h 106"/>
                <a:gd name="T42" fmla="*/ 119 w 119"/>
                <a:gd name="T43" fmla="*/ 61 h 106"/>
                <a:gd name="T44" fmla="*/ 103 w 119"/>
                <a:gd name="T45" fmla="*/ 88 h 106"/>
                <a:gd name="T46" fmla="*/ 103 w 119"/>
                <a:gd name="T47" fmla="*/ 9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9" h="106"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77" y="0"/>
                    <a:pt x="99" y="18"/>
                    <a:pt x="99" y="40"/>
                  </a:cubicBezTo>
                  <a:cubicBezTo>
                    <a:pt x="99" y="63"/>
                    <a:pt x="77" y="81"/>
                    <a:pt x="50" y="81"/>
                  </a:cubicBezTo>
                  <a:cubicBezTo>
                    <a:pt x="47" y="81"/>
                    <a:pt x="44" y="80"/>
                    <a:pt x="42" y="80"/>
                  </a:cubicBezTo>
                  <a:cubicBezTo>
                    <a:pt x="31" y="91"/>
                    <a:pt x="19" y="93"/>
                    <a:pt x="7" y="93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13" y="87"/>
                    <a:pt x="19" y="81"/>
                    <a:pt x="19" y="74"/>
                  </a:cubicBezTo>
                  <a:cubicBezTo>
                    <a:pt x="19" y="73"/>
                    <a:pt x="19" y="72"/>
                    <a:pt x="18" y="72"/>
                  </a:cubicBezTo>
                  <a:cubicBezTo>
                    <a:pt x="7" y="64"/>
                    <a:pt x="0" y="53"/>
                    <a:pt x="0" y="40"/>
                  </a:cubicBezTo>
                  <a:cubicBezTo>
                    <a:pt x="0" y="18"/>
                    <a:pt x="22" y="0"/>
                    <a:pt x="50" y="0"/>
                  </a:cubicBezTo>
                  <a:close/>
                  <a:moveTo>
                    <a:pt x="103" y="90"/>
                  </a:moveTo>
                  <a:cubicBezTo>
                    <a:pt x="103" y="96"/>
                    <a:pt x="107" y="101"/>
                    <a:pt x="113" y="104"/>
                  </a:cubicBezTo>
                  <a:cubicBezTo>
                    <a:pt x="113" y="106"/>
                    <a:pt x="113" y="106"/>
                    <a:pt x="113" y="106"/>
                  </a:cubicBezTo>
                  <a:cubicBezTo>
                    <a:pt x="102" y="106"/>
                    <a:pt x="92" y="104"/>
                    <a:pt x="83" y="95"/>
                  </a:cubicBezTo>
                  <a:cubicBezTo>
                    <a:pt x="81" y="95"/>
                    <a:pt x="79" y="96"/>
                    <a:pt x="76" y="96"/>
                  </a:cubicBezTo>
                  <a:cubicBezTo>
                    <a:pt x="66" y="96"/>
                    <a:pt x="57" y="93"/>
                    <a:pt x="50" y="88"/>
                  </a:cubicBezTo>
                  <a:cubicBezTo>
                    <a:pt x="65" y="88"/>
                    <a:pt x="79" y="84"/>
                    <a:pt x="90" y="75"/>
                  </a:cubicBezTo>
                  <a:cubicBezTo>
                    <a:pt x="95" y="71"/>
                    <a:pt x="100" y="65"/>
                    <a:pt x="103" y="60"/>
                  </a:cubicBezTo>
                  <a:cubicBezTo>
                    <a:pt x="106" y="54"/>
                    <a:pt x="107" y="47"/>
                    <a:pt x="107" y="40"/>
                  </a:cubicBezTo>
                  <a:cubicBezTo>
                    <a:pt x="107" y="39"/>
                    <a:pt x="107" y="38"/>
                    <a:pt x="107" y="37"/>
                  </a:cubicBezTo>
                  <a:cubicBezTo>
                    <a:pt x="115" y="43"/>
                    <a:pt x="119" y="52"/>
                    <a:pt x="119" y="61"/>
                  </a:cubicBezTo>
                  <a:cubicBezTo>
                    <a:pt x="119" y="72"/>
                    <a:pt x="113" y="82"/>
                    <a:pt x="103" y="88"/>
                  </a:cubicBezTo>
                  <a:cubicBezTo>
                    <a:pt x="103" y="89"/>
                    <a:pt x="103" y="89"/>
                    <a:pt x="103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3" name="Freeform 208"/>
            <p:cNvSpPr>
              <a:spLocks noEditPoints="1"/>
            </p:cNvSpPr>
            <p:nvPr/>
          </p:nvSpPr>
          <p:spPr bwMode="auto">
            <a:xfrm>
              <a:off x="8892492" y="5863783"/>
              <a:ext cx="275984" cy="313173"/>
            </a:xfrm>
            <a:custGeom>
              <a:avLst/>
              <a:gdLst>
                <a:gd name="T0" fmla="*/ 55 w 86"/>
                <a:gd name="T1" fmla="*/ 14 h 98"/>
                <a:gd name="T2" fmla="*/ 55 w 86"/>
                <a:gd name="T3" fmla="*/ 27 h 98"/>
                <a:gd name="T4" fmla="*/ 65 w 86"/>
                <a:gd name="T5" fmla="*/ 33 h 98"/>
                <a:gd name="T6" fmla="*/ 74 w 86"/>
                <a:gd name="T7" fmla="*/ 55 h 98"/>
                <a:gd name="T8" fmla="*/ 65 w 86"/>
                <a:gd name="T9" fmla="*/ 77 h 98"/>
                <a:gd name="T10" fmla="*/ 43 w 86"/>
                <a:gd name="T11" fmla="*/ 85 h 98"/>
                <a:gd name="T12" fmla="*/ 22 w 86"/>
                <a:gd name="T13" fmla="*/ 77 h 98"/>
                <a:gd name="T14" fmla="*/ 13 w 86"/>
                <a:gd name="T15" fmla="*/ 55 h 98"/>
                <a:gd name="T16" fmla="*/ 22 w 86"/>
                <a:gd name="T17" fmla="*/ 33 h 98"/>
                <a:gd name="T18" fmla="*/ 31 w 86"/>
                <a:gd name="T19" fmla="*/ 27 h 98"/>
                <a:gd name="T20" fmla="*/ 31 w 86"/>
                <a:gd name="T21" fmla="*/ 14 h 98"/>
                <a:gd name="T22" fmla="*/ 0 w 86"/>
                <a:gd name="T23" fmla="*/ 55 h 98"/>
                <a:gd name="T24" fmla="*/ 43 w 86"/>
                <a:gd name="T25" fmla="*/ 98 h 98"/>
                <a:gd name="T26" fmla="*/ 86 w 86"/>
                <a:gd name="T27" fmla="*/ 55 h 98"/>
                <a:gd name="T28" fmla="*/ 55 w 86"/>
                <a:gd name="T29" fmla="*/ 14 h 98"/>
                <a:gd name="T30" fmla="*/ 37 w 86"/>
                <a:gd name="T31" fmla="*/ 0 h 98"/>
                <a:gd name="T32" fmla="*/ 49 w 86"/>
                <a:gd name="T33" fmla="*/ 0 h 98"/>
                <a:gd name="T34" fmla="*/ 49 w 86"/>
                <a:gd name="T35" fmla="*/ 49 h 98"/>
                <a:gd name="T36" fmla="*/ 37 w 86"/>
                <a:gd name="T37" fmla="*/ 49 h 98"/>
                <a:gd name="T38" fmla="*/ 37 w 86"/>
                <a:gd name="T3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6" h="98">
                  <a:moveTo>
                    <a:pt x="55" y="14"/>
                  </a:moveTo>
                  <a:cubicBezTo>
                    <a:pt x="55" y="27"/>
                    <a:pt x="55" y="27"/>
                    <a:pt x="55" y="27"/>
                  </a:cubicBezTo>
                  <a:cubicBezTo>
                    <a:pt x="59" y="28"/>
                    <a:pt x="62" y="31"/>
                    <a:pt x="65" y="33"/>
                  </a:cubicBezTo>
                  <a:cubicBezTo>
                    <a:pt x="71" y="39"/>
                    <a:pt x="74" y="47"/>
                    <a:pt x="74" y="55"/>
                  </a:cubicBezTo>
                  <a:cubicBezTo>
                    <a:pt x="74" y="63"/>
                    <a:pt x="71" y="71"/>
                    <a:pt x="65" y="77"/>
                  </a:cubicBezTo>
                  <a:cubicBezTo>
                    <a:pt x="59" y="82"/>
                    <a:pt x="51" y="85"/>
                    <a:pt x="43" y="85"/>
                  </a:cubicBezTo>
                  <a:cubicBezTo>
                    <a:pt x="35" y="85"/>
                    <a:pt x="27" y="82"/>
                    <a:pt x="22" y="77"/>
                  </a:cubicBezTo>
                  <a:cubicBezTo>
                    <a:pt x="16" y="71"/>
                    <a:pt x="13" y="63"/>
                    <a:pt x="13" y="55"/>
                  </a:cubicBezTo>
                  <a:cubicBezTo>
                    <a:pt x="13" y="47"/>
                    <a:pt x="16" y="39"/>
                    <a:pt x="22" y="33"/>
                  </a:cubicBezTo>
                  <a:cubicBezTo>
                    <a:pt x="24" y="31"/>
                    <a:pt x="27" y="28"/>
                    <a:pt x="31" y="27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13" y="19"/>
                    <a:pt x="0" y="36"/>
                    <a:pt x="0" y="55"/>
                  </a:cubicBezTo>
                  <a:cubicBezTo>
                    <a:pt x="0" y="79"/>
                    <a:pt x="20" y="98"/>
                    <a:pt x="43" y="98"/>
                  </a:cubicBezTo>
                  <a:cubicBezTo>
                    <a:pt x="67" y="98"/>
                    <a:pt x="86" y="79"/>
                    <a:pt x="86" y="55"/>
                  </a:cubicBezTo>
                  <a:cubicBezTo>
                    <a:pt x="86" y="36"/>
                    <a:pt x="73" y="19"/>
                    <a:pt x="55" y="14"/>
                  </a:cubicBezTo>
                  <a:close/>
                  <a:moveTo>
                    <a:pt x="37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37" y="49"/>
                    <a:pt x="37" y="49"/>
                    <a:pt x="37" y="49"/>
                  </a:cubicBez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4" name="Freeform 209"/>
            <p:cNvSpPr>
              <a:spLocks/>
            </p:cNvSpPr>
            <p:nvPr/>
          </p:nvSpPr>
          <p:spPr bwMode="auto">
            <a:xfrm>
              <a:off x="8549960" y="6186742"/>
              <a:ext cx="371892" cy="311215"/>
            </a:xfrm>
            <a:custGeom>
              <a:avLst/>
              <a:gdLst>
                <a:gd name="T0" fmla="*/ 57 w 116"/>
                <a:gd name="T1" fmla="*/ 1 h 97"/>
                <a:gd name="T2" fmla="*/ 48 w 116"/>
                <a:gd name="T3" fmla="*/ 8 h 97"/>
                <a:gd name="T4" fmla="*/ 55 w 116"/>
                <a:gd name="T5" fmla="*/ 18 h 97"/>
                <a:gd name="T6" fmla="*/ 85 w 116"/>
                <a:gd name="T7" fmla="*/ 22 h 97"/>
                <a:gd name="T8" fmla="*/ 5 w 116"/>
                <a:gd name="T9" fmla="*/ 81 h 97"/>
                <a:gd name="T10" fmla="*/ 3 w 116"/>
                <a:gd name="T11" fmla="*/ 93 h 97"/>
                <a:gd name="T12" fmla="*/ 8 w 116"/>
                <a:gd name="T13" fmla="*/ 96 h 97"/>
                <a:gd name="T14" fmla="*/ 15 w 116"/>
                <a:gd name="T15" fmla="*/ 95 h 97"/>
                <a:gd name="T16" fmla="*/ 95 w 116"/>
                <a:gd name="T17" fmla="*/ 36 h 97"/>
                <a:gd name="T18" fmla="*/ 90 w 116"/>
                <a:gd name="T19" fmla="*/ 66 h 97"/>
                <a:gd name="T20" fmla="*/ 97 w 116"/>
                <a:gd name="T21" fmla="*/ 76 h 97"/>
                <a:gd name="T22" fmla="*/ 107 w 116"/>
                <a:gd name="T23" fmla="*/ 69 h 97"/>
                <a:gd name="T24" fmla="*/ 116 w 116"/>
                <a:gd name="T25" fmla="*/ 10 h 97"/>
                <a:gd name="T26" fmla="*/ 57 w 116"/>
                <a:gd name="T27" fmla="*/ 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97">
                  <a:moveTo>
                    <a:pt x="57" y="1"/>
                  </a:moveTo>
                  <a:cubicBezTo>
                    <a:pt x="53" y="0"/>
                    <a:pt x="48" y="3"/>
                    <a:pt x="48" y="8"/>
                  </a:cubicBezTo>
                  <a:cubicBezTo>
                    <a:pt x="47" y="13"/>
                    <a:pt x="50" y="17"/>
                    <a:pt x="55" y="18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1" y="84"/>
                    <a:pt x="0" y="89"/>
                    <a:pt x="3" y="93"/>
                  </a:cubicBezTo>
                  <a:cubicBezTo>
                    <a:pt x="4" y="95"/>
                    <a:pt x="6" y="96"/>
                    <a:pt x="8" y="96"/>
                  </a:cubicBezTo>
                  <a:cubicBezTo>
                    <a:pt x="10" y="97"/>
                    <a:pt x="13" y="96"/>
                    <a:pt x="15" y="95"/>
                  </a:cubicBezTo>
                  <a:cubicBezTo>
                    <a:pt x="95" y="36"/>
                    <a:pt x="95" y="36"/>
                    <a:pt x="95" y="36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71"/>
                    <a:pt x="93" y="75"/>
                    <a:pt x="97" y="76"/>
                  </a:cubicBezTo>
                  <a:cubicBezTo>
                    <a:pt x="102" y="76"/>
                    <a:pt x="106" y="73"/>
                    <a:pt x="107" y="69"/>
                  </a:cubicBezTo>
                  <a:cubicBezTo>
                    <a:pt x="116" y="10"/>
                    <a:pt x="116" y="10"/>
                    <a:pt x="116" y="10"/>
                  </a:cubicBezTo>
                  <a:lnTo>
                    <a:pt x="5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5" name="Freeform 210"/>
            <p:cNvSpPr>
              <a:spLocks noEditPoints="1"/>
            </p:cNvSpPr>
            <p:nvPr/>
          </p:nvSpPr>
          <p:spPr bwMode="auto">
            <a:xfrm>
              <a:off x="9379868" y="5728727"/>
              <a:ext cx="319045" cy="342532"/>
            </a:xfrm>
            <a:custGeom>
              <a:avLst/>
              <a:gdLst>
                <a:gd name="T0" fmla="*/ 90 w 100"/>
                <a:gd name="T1" fmla="*/ 0 h 107"/>
                <a:gd name="T2" fmla="*/ 10 w 100"/>
                <a:gd name="T3" fmla="*/ 0 h 107"/>
                <a:gd name="T4" fmla="*/ 0 w 100"/>
                <a:gd name="T5" fmla="*/ 10 h 107"/>
                <a:gd name="T6" fmla="*/ 0 w 100"/>
                <a:gd name="T7" fmla="*/ 97 h 107"/>
                <a:gd name="T8" fmla="*/ 10 w 100"/>
                <a:gd name="T9" fmla="*/ 107 h 107"/>
                <a:gd name="T10" fmla="*/ 90 w 100"/>
                <a:gd name="T11" fmla="*/ 107 h 107"/>
                <a:gd name="T12" fmla="*/ 100 w 100"/>
                <a:gd name="T13" fmla="*/ 97 h 107"/>
                <a:gd name="T14" fmla="*/ 100 w 100"/>
                <a:gd name="T15" fmla="*/ 10 h 107"/>
                <a:gd name="T16" fmla="*/ 90 w 100"/>
                <a:gd name="T17" fmla="*/ 0 h 107"/>
                <a:gd name="T18" fmla="*/ 86 w 100"/>
                <a:gd name="T19" fmla="*/ 93 h 107"/>
                <a:gd name="T20" fmla="*/ 13 w 100"/>
                <a:gd name="T21" fmla="*/ 93 h 107"/>
                <a:gd name="T22" fmla="*/ 13 w 100"/>
                <a:gd name="T23" fmla="*/ 13 h 107"/>
                <a:gd name="T24" fmla="*/ 86 w 100"/>
                <a:gd name="T25" fmla="*/ 13 h 107"/>
                <a:gd name="T26" fmla="*/ 86 w 100"/>
                <a:gd name="T27" fmla="*/ 93 h 107"/>
                <a:gd name="T28" fmla="*/ 26 w 100"/>
                <a:gd name="T29" fmla="*/ 47 h 107"/>
                <a:gd name="T30" fmla="*/ 73 w 100"/>
                <a:gd name="T31" fmla="*/ 47 h 107"/>
                <a:gd name="T32" fmla="*/ 73 w 100"/>
                <a:gd name="T33" fmla="*/ 53 h 107"/>
                <a:gd name="T34" fmla="*/ 26 w 100"/>
                <a:gd name="T35" fmla="*/ 53 h 107"/>
                <a:gd name="T36" fmla="*/ 26 w 100"/>
                <a:gd name="T37" fmla="*/ 47 h 107"/>
                <a:gd name="T38" fmla="*/ 26 w 100"/>
                <a:gd name="T39" fmla="*/ 60 h 107"/>
                <a:gd name="T40" fmla="*/ 73 w 100"/>
                <a:gd name="T41" fmla="*/ 60 h 107"/>
                <a:gd name="T42" fmla="*/ 73 w 100"/>
                <a:gd name="T43" fmla="*/ 67 h 107"/>
                <a:gd name="T44" fmla="*/ 26 w 100"/>
                <a:gd name="T45" fmla="*/ 67 h 107"/>
                <a:gd name="T46" fmla="*/ 26 w 100"/>
                <a:gd name="T47" fmla="*/ 60 h 107"/>
                <a:gd name="T48" fmla="*/ 26 w 100"/>
                <a:gd name="T49" fmla="*/ 73 h 107"/>
                <a:gd name="T50" fmla="*/ 73 w 100"/>
                <a:gd name="T51" fmla="*/ 73 h 107"/>
                <a:gd name="T52" fmla="*/ 73 w 100"/>
                <a:gd name="T53" fmla="*/ 80 h 107"/>
                <a:gd name="T54" fmla="*/ 26 w 100"/>
                <a:gd name="T55" fmla="*/ 80 h 107"/>
                <a:gd name="T56" fmla="*/ 26 w 100"/>
                <a:gd name="T57" fmla="*/ 73 h 107"/>
                <a:gd name="T58" fmla="*/ 26 w 100"/>
                <a:gd name="T59" fmla="*/ 33 h 107"/>
                <a:gd name="T60" fmla="*/ 73 w 100"/>
                <a:gd name="T61" fmla="*/ 33 h 107"/>
                <a:gd name="T62" fmla="*/ 73 w 100"/>
                <a:gd name="T63" fmla="*/ 40 h 107"/>
                <a:gd name="T64" fmla="*/ 26 w 100"/>
                <a:gd name="T65" fmla="*/ 40 h 107"/>
                <a:gd name="T66" fmla="*/ 26 w 100"/>
                <a:gd name="T67" fmla="*/ 3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0" h="107">
                  <a:moveTo>
                    <a:pt x="9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7"/>
                    <a:pt x="10" y="107"/>
                  </a:cubicBezTo>
                  <a:cubicBezTo>
                    <a:pt x="90" y="107"/>
                    <a:pt x="90" y="107"/>
                    <a:pt x="90" y="107"/>
                  </a:cubicBezTo>
                  <a:cubicBezTo>
                    <a:pt x="95" y="107"/>
                    <a:pt x="100" y="102"/>
                    <a:pt x="100" y="97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5"/>
                    <a:pt x="95" y="0"/>
                    <a:pt x="90" y="0"/>
                  </a:cubicBezTo>
                  <a:close/>
                  <a:moveTo>
                    <a:pt x="86" y="93"/>
                  </a:moveTo>
                  <a:cubicBezTo>
                    <a:pt x="13" y="93"/>
                    <a:pt x="13" y="93"/>
                    <a:pt x="13" y="9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86" y="13"/>
                    <a:pt x="86" y="13"/>
                    <a:pt x="86" y="13"/>
                  </a:cubicBezTo>
                  <a:lnTo>
                    <a:pt x="86" y="93"/>
                  </a:lnTo>
                  <a:close/>
                  <a:moveTo>
                    <a:pt x="26" y="47"/>
                  </a:moveTo>
                  <a:cubicBezTo>
                    <a:pt x="73" y="47"/>
                    <a:pt x="73" y="47"/>
                    <a:pt x="73" y="47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26" y="53"/>
                    <a:pt x="26" y="53"/>
                    <a:pt x="26" y="53"/>
                  </a:cubicBezTo>
                  <a:lnTo>
                    <a:pt x="26" y="47"/>
                  </a:lnTo>
                  <a:close/>
                  <a:moveTo>
                    <a:pt x="26" y="60"/>
                  </a:moveTo>
                  <a:cubicBezTo>
                    <a:pt x="73" y="60"/>
                    <a:pt x="73" y="60"/>
                    <a:pt x="73" y="60"/>
                  </a:cubicBezTo>
                  <a:cubicBezTo>
                    <a:pt x="73" y="67"/>
                    <a:pt x="73" y="67"/>
                    <a:pt x="73" y="67"/>
                  </a:cubicBezTo>
                  <a:cubicBezTo>
                    <a:pt x="26" y="67"/>
                    <a:pt x="26" y="67"/>
                    <a:pt x="26" y="67"/>
                  </a:cubicBezTo>
                  <a:lnTo>
                    <a:pt x="26" y="60"/>
                  </a:lnTo>
                  <a:close/>
                  <a:moveTo>
                    <a:pt x="26" y="73"/>
                  </a:moveTo>
                  <a:cubicBezTo>
                    <a:pt x="73" y="73"/>
                    <a:pt x="73" y="73"/>
                    <a:pt x="73" y="73"/>
                  </a:cubicBezTo>
                  <a:cubicBezTo>
                    <a:pt x="73" y="80"/>
                    <a:pt x="73" y="80"/>
                    <a:pt x="73" y="80"/>
                  </a:cubicBezTo>
                  <a:cubicBezTo>
                    <a:pt x="26" y="80"/>
                    <a:pt x="26" y="80"/>
                    <a:pt x="26" y="80"/>
                  </a:cubicBezTo>
                  <a:lnTo>
                    <a:pt x="26" y="73"/>
                  </a:lnTo>
                  <a:close/>
                  <a:moveTo>
                    <a:pt x="26" y="33"/>
                  </a:moveTo>
                  <a:cubicBezTo>
                    <a:pt x="73" y="33"/>
                    <a:pt x="73" y="33"/>
                    <a:pt x="73" y="33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26" y="40"/>
                    <a:pt x="26" y="40"/>
                    <a:pt x="26" y="40"/>
                  </a:cubicBezTo>
                  <a:lnTo>
                    <a:pt x="26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" name="Freeform 211"/>
            <p:cNvSpPr>
              <a:spLocks/>
            </p:cNvSpPr>
            <p:nvPr/>
          </p:nvSpPr>
          <p:spPr bwMode="auto">
            <a:xfrm>
              <a:off x="9781119" y="5771788"/>
              <a:ext cx="366021" cy="364063"/>
            </a:xfrm>
            <a:custGeom>
              <a:avLst/>
              <a:gdLst>
                <a:gd name="T0" fmla="*/ 86 w 114"/>
                <a:gd name="T1" fmla="*/ 72 h 114"/>
                <a:gd name="T2" fmla="*/ 66 w 114"/>
                <a:gd name="T3" fmla="*/ 52 h 114"/>
                <a:gd name="T4" fmla="*/ 114 w 114"/>
                <a:gd name="T5" fmla="*/ 16 h 114"/>
                <a:gd name="T6" fmla="*/ 100 w 114"/>
                <a:gd name="T7" fmla="*/ 2 h 114"/>
                <a:gd name="T8" fmla="*/ 40 w 114"/>
                <a:gd name="T9" fmla="*/ 26 h 114"/>
                <a:gd name="T10" fmla="*/ 21 w 114"/>
                <a:gd name="T11" fmla="*/ 7 h 114"/>
                <a:gd name="T12" fmla="*/ 4 w 114"/>
                <a:gd name="T13" fmla="*/ 4 h 114"/>
                <a:gd name="T14" fmla="*/ 7 w 114"/>
                <a:gd name="T15" fmla="*/ 21 h 114"/>
                <a:gd name="T16" fmla="*/ 26 w 114"/>
                <a:gd name="T17" fmla="*/ 40 h 114"/>
                <a:gd name="T18" fmla="*/ 2 w 114"/>
                <a:gd name="T19" fmla="*/ 100 h 114"/>
                <a:gd name="T20" fmla="*/ 16 w 114"/>
                <a:gd name="T21" fmla="*/ 114 h 114"/>
                <a:gd name="T22" fmla="*/ 52 w 114"/>
                <a:gd name="T23" fmla="*/ 66 h 114"/>
                <a:gd name="T24" fmla="*/ 72 w 114"/>
                <a:gd name="T25" fmla="*/ 86 h 114"/>
                <a:gd name="T26" fmla="*/ 72 w 114"/>
                <a:gd name="T27" fmla="*/ 114 h 114"/>
                <a:gd name="T28" fmla="*/ 86 w 114"/>
                <a:gd name="T29" fmla="*/ 114 h 114"/>
                <a:gd name="T30" fmla="*/ 93 w 114"/>
                <a:gd name="T31" fmla="*/ 93 h 114"/>
                <a:gd name="T32" fmla="*/ 114 w 114"/>
                <a:gd name="T33" fmla="*/ 86 h 114"/>
                <a:gd name="T34" fmla="*/ 114 w 114"/>
                <a:gd name="T35" fmla="*/ 72 h 114"/>
                <a:gd name="T36" fmla="*/ 86 w 114"/>
                <a:gd name="T37" fmla="*/ 72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114">
                  <a:moveTo>
                    <a:pt x="86" y="72"/>
                  </a:moveTo>
                  <a:cubicBezTo>
                    <a:pt x="66" y="52"/>
                    <a:pt x="66" y="52"/>
                    <a:pt x="66" y="52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6" y="2"/>
                    <a:pt x="8" y="0"/>
                    <a:pt x="4" y="4"/>
                  </a:cubicBezTo>
                  <a:cubicBezTo>
                    <a:pt x="0" y="8"/>
                    <a:pt x="2" y="16"/>
                    <a:pt x="7" y="2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" y="100"/>
                    <a:pt x="2" y="100"/>
                    <a:pt x="2" y="100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72" y="114"/>
                    <a:pt x="72" y="114"/>
                    <a:pt x="72" y="114"/>
                  </a:cubicBezTo>
                  <a:cubicBezTo>
                    <a:pt x="86" y="114"/>
                    <a:pt x="86" y="114"/>
                    <a:pt x="86" y="114"/>
                  </a:cubicBezTo>
                  <a:cubicBezTo>
                    <a:pt x="93" y="93"/>
                    <a:pt x="93" y="93"/>
                    <a:pt x="93" y="93"/>
                  </a:cubicBezTo>
                  <a:cubicBezTo>
                    <a:pt x="114" y="86"/>
                    <a:pt x="114" y="86"/>
                    <a:pt x="114" y="86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86" y="72"/>
                    <a:pt x="86" y="72"/>
                    <a:pt x="8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" name="Freeform 212"/>
            <p:cNvSpPr>
              <a:spLocks/>
            </p:cNvSpPr>
            <p:nvPr/>
          </p:nvSpPr>
          <p:spPr bwMode="auto">
            <a:xfrm>
              <a:off x="9804607" y="6221974"/>
              <a:ext cx="344490" cy="281855"/>
            </a:xfrm>
            <a:custGeom>
              <a:avLst/>
              <a:gdLst>
                <a:gd name="T0" fmla="*/ 108 w 108"/>
                <a:gd name="T1" fmla="*/ 11 h 88"/>
                <a:gd name="T2" fmla="*/ 96 w 108"/>
                <a:gd name="T3" fmla="*/ 14 h 88"/>
                <a:gd name="T4" fmla="*/ 105 w 108"/>
                <a:gd name="T5" fmla="*/ 2 h 88"/>
                <a:gd name="T6" fmla="*/ 91 w 108"/>
                <a:gd name="T7" fmla="*/ 7 h 88"/>
                <a:gd name="T8" fmla="*/ 75 w 108"/>
                <a:gd name="T9" fmla="*/ 0 h 88"/>
                <a:gd name="T10" fmla="*/ 53 w 108"/>
                <a:gd name="T11" fmla="*/ 22 h 88"/>
                <a:gd name="T12" fmla="*/ 54 w 108"/>
                <a:gd name="T13" fmla="*/ 27 h 88"/>
                <a:gd name="T14" fmla="*/ 8 w 108"/>
                <a:gd name="T15" fmla="*/ 4 h 88"/>
                <a:gd name="T16" fmla="*/ 5 w 108"/>
                <a:gd name="T17" fmla="*/ 15 h 88"/>
                <a:gd name="T18" fmla="*/ 15 w 108"/>
                <a:gd name="T19" fmla="*/ 34 h 88"/>
                <a:gd name="T20" fmla="*/ 5 w 108"/>
                <a:gd name="T21" fmla="*/ 31 h 88"/>
                <a:gd name="T22" fmla="*/ 5 w 108"/>
                <a:gd name="T23" fmla="*/ 31 h 88"/>
                <a:gd name="T24" fmla="*/ 23 w 108"/>
                <a:gd name="T25" fmla="*/ 53 h 88"/>
                <a:gd name="T26" fmla="*/ 17 w 108"/>
                <a:gd name="T27" fmla="*/ 54 h 88"/>
                <a:gd name="T28" fmla="*/ 13 w 108"/>
                <a:gd name="T29" fmla="*/ 53 h 88"/>
                <a:gd name="T30" fmla="*/ 33 w 108"/>
                <a:gd name="T31" fmla="*/ 69 h 88"/>
                <a:gd name="T32" fmla="*/ 6 w 108"/>
                <a:gd name="T33" fmla="*/ 78 h 88"/>
                <a:gd name="T34" fmla="*/ 0 w 108"/>
                <a:gd name="T35" fmla="*/ 78 h 88"/>
                <a:gd name="T36" fmla="*/ 34 w 108"/>
                <a:gd name="T37" fmla="*/ 88 h 88"/>
                <a:gd name="T38" fmla="*/ 97 w 108"/>
                <a:gd name="T39" fmla="*/ 25 h 88"/>
                <a:gd name="T40" fmla="*/ 97 w 108"/>
                <a:gd name="T41" fmla="*/ 22 h 88"/>
                <a:gd name="T42" fmla="*/ 108 w 108"/>
                <a:gd name="T43" fmla="*/ 1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8" h="88">
                  <a:moveTo>
                    <a:pt x="108" y="11"/>
                  </a:moveTo>
                  <a:cubicBezTo>
                    <a:pt x="104" y="12"/>
                    <a:pt x="100" y="13"/>
                    <a:pt x="96" y="14"/>
                  </a:cubicBezTo>
                  <a:cubicBezTo>
                    <a:pt x="100" y="11"/>
                    <a:pt x="104" y="7"/>
                    <a:pt x="105" y="2"/>
                  </a:cubicBezTo>
                  <a:cubicBezTo>
                    <a:pt x="101" y="4"/>
                    <a:pt x="96" y="6"/>
                    <a:pt x="91" y="7"/>
                  </a:cubicBezTo>
                  <a:cubicBezTo>
                    <a:pt x="87" y="3"/>
                    <a:pt x="81" y="0"/>
                    <a:pt x="75" y="0"/>
                  </a:cubicBezTo>
                  <a:cubicBezTo>
                    <a:pt x="63" y="0"/>
                    <a:pt x="53" y="10"/>
                    <a:pt x="53" y="22"/>
                  </a:cubicBezTo>
                  <a:cubicBezTo>
                    <a:pt x="53" y="24"/>
                    <a:pt x="53" y="26"/>
                    <a:pt x="54" y="27"/>
                  </a:cubicBezTo>
                  <a:cubicBezTo>
                    <a:pt x="35" y="26"/>
                    <a:pt x="19" y="18"/>
                    <a:pt x="8" y="4"/>
                  </a:cubicBezTo>
                  <a:cubicBezTo>
                    <a:pt x="6" y="7"/>
                    <a:pt x="5" y="11"/>
                    <a:pt x="5" y="15"/>
                  </a:cubicBezTo>
                  <a:cubicBezTo>
                    <a:pt x="5" y="23"/>
                    <a:pt x="9" y="30"/>
                    <a:pt x="15" y="34"/>
                  </a:cubicBezTo>
                  <a:cubicBezTo>
                    <a:pt x="11" y="34"/>
                    <a:pt x="8" y="33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42"/>
                    <a:pt x="12" y="51"/>
                    <a:pt x="23" y="53"/>
                  </a:cubicBezTo>
                  <a:cubicBezTo>
                    <a:pt x="21" y="53"/>
                    <a:pt x="19" y="54"/>
                    <a:pt x="17" y="54"/>
                  </a:cubicBezTo>
                  <a:cubicBezTo>
                    <a:pt x="15" y="54"/>
                    <a:pt x="14" y="54"/>
                    <a:pt x="13" y="53"/>
                  </a:cubicBezTo>
                  <a:cubicBezTo>
                    <a:pt x="15" y="62"/>
                    <a:pt x="23" y="69"/>
                    <a:pt x="33" y="69"/>
                  </a:cubicBezTo>
                  <a:cubicBezTo>
                    <a:pt x="26" y="75"/>
                    <a:pt x="16" y="78"/>
                    <a:pt x="6" y="78"/>
                  </a:cubicBezTo>
                  <a:cubicBezTo>
                    <a:pt x="4" y="78"/>
                    <a:pt x="2" y="78"/>
                    <a:pt x="0" y="78"/>
                  </a:cubicBezTo>
                  <a:cubicBezTo>
                    <a:pt x="10" y="84"/>
                    <a:pt x="22" y="88"/>
                    <a:pt x="34" y="88"/>
                  </a:cubicBezTo>
                  <a:cubicBezTo>
                    <a:pt x="75" y="88"/>
                    <a:pt x="97" y="54"/>
                    <a:pt x="97" y="25"/>
                  </a:cubicBezTo>
                  <a:cubicBezTo>
                    <a:pt x="97" y="24"/>
                    <a:pt x="97" y="23"/>
                    <a:pt x="97" y="22"/>
                  </a:cubicBezTo>
                  <a:cubicBezTo>
                    <a:pt x="102" y="19"/>
                    <a:pt x="105" y="15"/>
                    <a:pt x="10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8" name="Freeform 213"/>
            <p:cNvSpPr>
              <a:spLocks/>
            </p:cNvSpPr>
            <p:nvPr/>
          </p:nvSpPr>
          <p:spPr bwMode="auto">
            <a:xfrm>
              <a:off x="10315471" y="6398133"/>
              <a:ext cx="242709" cy="252495"/>
            </a:xfrm>
            <a:custGeom>
              <a:avLst/>
              <a:gdLst>
                <a:gd name="T0" fmla="*/ 66 w 124"/>
                <a:gd name="T1" fmla="*/ 0 h 129"/>
                <a:gd name="T2" fmla="*/ 66 w 124"/>
                <a:gd name="T3" fmla="*/ 59 h 129"/>
                <a:gd name="T4" fmla="*/ 124 w 124"/>
                <a:gd name="T5" fmla="*/ 0 h 129"/>
                <a:gd name="T6" fmla="*/ 124 w 124"/>
                <a:gd name="T7" fmla="*/ 129 h 129"/>
                <a:gd name="T8" fmla="*/ 66 w 124"/>
                <a:gd name="T9" fmla="*/ 70 h 129"/>
                <a:gd name="T10" fmla="*/ 66 w 124"/>
                <a:gd name="T11" fmla="*/ 129 h 129"/>
                <a:gd name="T12" fmla="*/ 0 w 124"/>
                <a:gd name="T13" fmla="*/ 64 h 129"/>
                <a:gd name="T14" fmla="*/ 66 w 124"/>
                <a:gd name="T1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29">
                  <a:moveTo>
                    <a:pt x="66" y="0"/>
                  </a:moveTo>
                  <a:lnTo>
                    <a:pt x="66" y="59"/>
                  </a:lnTo>
                  <a:lnTo>
                    <a:pt x="124" y="0"/>
                  </a:lnTo>
                  <a:lnTo>
                    <a:pt x="124" y="129"/>
                  </a:lnTo>
                  <a:lnTo>
                    <a:pt x="66" y="70"/>
                  </a:lnTo>
                  <a:lnTo>
                    <a:pt x="66" y="129"/>
                  </a:lnTo>
                  <a:lnTo>
                    <a:pt x="0" y="64"/>
                  </a:lnTo>
                  <a:lnTo>
                    <a:pt x="6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Freeform 214"/>
            <p:cNvSpPr>
              <a:spLocks noEditPoints="1"/>
            </p:cNvSpPr>
            <p:nvPr/>
          </p:nvSpPr>
          <p:spPr bwMode="auto">
            <a:xfrm>
              <a:off x="9877029" y="6449024"/>
              <a:ext cx="366021" cy="364063"/>
            </a:xfrm>
            <a:custGeom>
              <a:avLst/>
              <a:gdLst>
                <a:gd name="T0" fmla="*/ 0 w 114"/>
                <a:gd name="T1" fmla="*/ 83 h 114"/>
                <a:gd name="T2" fmla="*/ 10 w 114"/>
                <a:gd name="T3" fmla="*/ 93 h 114"/>
                <a:gd name="T4" fmla="*/ 30 w 114"/>
                <a:gd name="T5" fmla="*/ 73 h 114"/>
                <a:gd name="T6" fmla="*/ 41 w 114"/>
                <a:gd name="T7" fmla="*/ 84 h 114"/>
                <a:gd name="T8" fmla="*/ 21 w 114"/>
                <a:gd name="T9" fmla="*/ 104 h 114"/>
                <a:gd name="T10" fmla="*/ 31 w 114"/>
                <a:gd name="T11" fmla="*/ 114 h 114"/>
                <a:gd name="T12" fmla="*/ 51 w 114"/>
                <a:gd name="T13" fmla="*/ 94 h 114"/>
                <a:gd name="T14" fmla="*/ 64 w 114"/>
                <a:gd name="T15" fmla="*/ 107 h 114"/>
                <a:gd name="T16" fmla="*/ 74 w 114"/>
                <a:gd name="T17" fmla="*/ 97 h 114"/>
                <a:gd name="T18" fmla="*/ 17 w 114"/>
                <a:gd name="T19" fmla="*/ 40 h 114"/>
                <a:gd name="T20" fmla="*/ 7 w 114"/>
                <a:gd name="T21" fmla="*/ 50 h 114"/>
                <a:gd name="T22" fmla="*/ 20 w 114"/>
                <a:gd name="T23" fmla="*/ 63 h 114"/>
                <a:gd name="T24" fmla="*/ 0 w 114"/>
                <a:gd name="T25" fmla="*/ 83 h 114"/>
                <a:gd name="T26" fmla="*/ 84 w 114"/>
                <a:gd name="T27" fmla="*/ 30 h 114"/>
                <a:gd name="T28" fmla="*/ 26 w 114"/>
                <a:gd name="T29" fmla="*/ 39 h 114"/>
                <a:gd name="T30" fmla="*/ 75 w 114"/>
                <a:gd name="T31" fmla="*/ 88 h 114"/>
                <a:gd name="T32" fmla="*/ 84 w 114"/>
                <a:gd name="T33" fmla="*/ 30 h 114"/>
                <a:gd name="T34" fmla="*/ 93 w 114"/>
                <a:gd name="T35" fmla="*/ 35 h 114"/>
                <a:gd name="T36" fmla="*/ 79 w 114"/>
                <a:gd name="T37" fmla="*/ 21 h 114"/>
                <a:gd name="T38" fmla="*/ 100 w 114"/>
                <a:gd name="T39" fmla="*/ 0 h 114"/>
                <a:gd name="T40" fmla="*/ 114 w 114"/>
                <a:gd name="T41" fmla="*/ 14 h 114"/>
                <a:gd name="T42" fmla="*/ 93 w 114"/>
                <a:gd name="T43" fmla="*/ 3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14">
                  <a:moveTo>
                    <a:pt x="0" y="83"/>
                  </a:moveTo>
                  <a:cubicBezTo>
                    <a:pt x="10" y="93"/>
                    <a:pt x="10" y="93"/>
                    <a:pt x="10" y="9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41" y="84"/>
                    <a:pt x="41" y="84"/>
                    <a:pt x="41" y="84"/>
                  </a:cubicBezTo>
                  <a:cubicBezTo>
                    <a:pt x="21" y="104"/>
                    <a:pt x="21" y="104"/>
                    <a:pt x="21" y="104"/>
                  </a:cubicBezTo>
                  <a:cubicBezTo>
                    <a:pt x="31" y="114"/>
                    <a:pt x="31" y="114"/>
                    <a:pt x="31" y="114"/>
                  </a:cubicBezTo>
                  <a:cubicBezTo>
                    <a:pt x="51" y="94"/>
                    <a:pt x="51" y="94"/>
                    <a:pt x="51" y="94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74" y="97"/>
                    <a:pt x="74" y="97"/>
                    <a:pt x="74" y="97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20" y="63"/>
                    <a:pt x="20" y="63"/>
                    <a:pt x="20" y="63"/>
                  </a:cubicBezTo>
                  <a:lnTo>
                    <a:pt x="0" y="83"/>
                  </a:lnTo>
                  <a:close/>
                  <a:moveTo>
                    <a:pt x="84" y="30"/>
                  </a:moveTo>
                  <a:cubicBezTo>
                    <a:pt x="65" y="12"/>
                    <a:pt x="41" y="26"/>
                    <a:pt x="26" y="39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88" y="73"/>
                    <a:pt x="102" y="49"/>
                    <a:pt x="84" y="30"/>
                  </a:cubicBezTo>
                  <a:close/>
                  <a:moveTo>
                    <a:pt x="93" y="35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93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0" name="Freeform 215"/>
            <p:cNvSpPr>
              <a:spLocks noEditPoints="1"/>
            </p:cNvSpPr>
            <p:nvPr/>
          </p:nvSpPr>
          <p:spPr bwMode="auto">
            <a:xfrm>
              <a:off x="8986444" y="6147595"/>
              <a:ext cx="366021" cy="358191"/>
            </a:xfrm>
            <a:custGeom>
              <a:avLst/>
              <a:gdLst>
                <a:gd name="T0" fmla="*/ 110 w 115"/>
                <a:gd name="T1" fmla="*/ 36 h 112"/>
                <a:gd name="T2" fmla="*/ 86 w 115"/>
                <a:gd name="T3" fmla="*/ 1 h 112"/>
                <a:gd name="T4" fmla="*/ 86 w 115"/>
                <a:gd name="T5" fmla="*/ 1 h 112"/>
                <a:gd name="T6" fmla="*/ 77 w 115"/>
                <a:gd name="T7" fmla="*/ 4 h 112"/>
                <a:gd name="T8" fmla="*/ 32 w 115"/>
                <a:gd name="T9" fmla="*/ 39 h 112"/>
                <a:gd name="T10" fmla="*/ 36 w 115"/>
                <a:gd name="T11" fmla="*/ 56 h 112"/>
                <a:gd name="T12" fmla="*/ 42 w 115"/>
                <a:gd name="T13" fmla="*/ 73 h 112"/>
                <a:gd name="T14" fmla="*/ 98 w 115"/>
                <a:gd name="T15" fmla="*/ 81 h 112"/>
                <a:gd name="T16" fmla="*/ 106 w 115"/>
                <a:gd name="T17" fmla="*/ 78 h 112"/>
                <a:gd name="T18" fmla="*/ 106 w 115"/>
                <a:gd name="T19" fmla="*/ 79 h 112"/>
                <a:gd name="T20" fmla="*/ 110 w 115"/>
                <a:gd name="T21" fmla="*/ 36 h 112"/>
                <a:gd name="T22" fmla="*/ 102 w 115"/>
                <a:gd name="T23" fmla="*/ 73 h 112"/>
                <a:gd name="T24" fmla="*/ 99 w 115"/>
                <a:gd name="T25" fmla="*/ 73 h 112"/>
                <a:gd name="T26" fmla="*/ 93 w 115"/>
                <a:gd name="T27" fmla="*/ 67 h 112"/>
                <a:gd name="T28" fmla="*/ 83 w 115"/>
                <a:gd name="T29" fmla="*/ 43 h 112"/>
                <a:gd name="T30" fmla="*/ 80 w 115"/>
                <a:gd name="T31" fmla="*/ 18 h 112"/>
                <a:gd name="T32" fmla="*/ 82 w 115"/>
                <a:gd name="T33" fmla="*/ 10 h 112"/>
                <a:gd name="T34" fmla="*/ 84 w 115"/>
                <a:gd name="T35" fmla="*/ 8 h 112"/>
                <a:gd name="T36" fmla="*/ 87 w 115"/>
                <a:gd name="T37" fmla="*/ 9 h 112"/>
                <a:gd name="T38" fmla="*/ 93 w 115"/>
                <a:gd name="T39" fmla="*/ 15 h 112"/>
                <a:gd name="T40" fmla="*/ 103 w 115"/>
                <a:gd name="T41" fmla="*/ 38 h 112"/>
                <a:gd name="T42" fmla="*/ 106 w 115"/>
                <a:gd name="T43" fmla="*/ 63 h 112"/>
                <a:gd name="T44" fmla="*/ 104 w 115"/>
                <a:gd name="T45" fmla="*/ 71 h 112"/>
                <a:gd name="T46" fmla="*/ 102 w 115"/>
                <a:gd name="T47" fmla="*/ 73 h 112"/>
                <a:gd name="T48" fmla="*/ 28 w 115"/>
                <a:gd name="T49" fmla="*/ 58 h 112"/>
                <a:gd name="T50" fmla="*/ 25 w 115"/>
                <a:gd name="T51" fmla="*/ 42 h 112"/>
                <a:gd name="T52" fmla="*/ 11 w 115"/>
                <a:gd name="T53" fmla="*/ 47 h 112"/>
                <a:gd name="T54" fmla="*/ 4 w 115"/>
                <a:gd name="T55" fmla="*/ 49 h 112"/>
                <a:gd name="T56" fmla="*/ 0 w 115"/>
                <a:gd name="T57" fmla="*/ 61 h 112"/>
                <a:gd name="T58" fmla="*/ 3 w 115"/>
                <a:gd name="T59" fmla="*/ 70 h 112"/>
                <a:gd name="T60" fmla="*/ 11 w 115"/>
                <a:gd name="T61" fmla="*/ 78 h 112"/>
                <a:gd name="T62" fmla="*/ 19 w 115"/>
                <a:gd name="T63" fmla="*/ 76 h 112"/>
                <a:gd name="T64" fmla="*/ 34 w 115"/>
                <a:gd name="T65" fmla="*/ 73 h 112"/>
                <a:gd name="T66" fmla="*/ 28 w 115"/>
                <a:gd name="T67" fmla="*/ 58 h 112"/>
                <a:gd name="T68" fmla="*/ 47 w 115"/>
                <a:gd name="T69" fmla="*/ 77 h 112"/>
                <a:gd name="T70" fmla="*/ 32 w 115"/>
                <a:gd name="T71" fmla="*/ 78 h 112"/>
                <a:gd name="T72" fmla="*/ 50 w 115"/>
                <a:gd name="T73" fmla="*/ 110 h 112"/>
                <a:gd name="T74" fmla="*/ 54 w 115"/>
                <a:gd name="T75" fmla="*/ 111 h 112"/>
                <a:gd name="T76" fmla="*/ 66 w 115"/>
                <a:gd name="T77" fmla="*/ 102 h 112"/>
                <a:gd name="T78" fmla="*/ 66 w 115"/>
                <a:gd name="T79" fmla="*/ 98 h 112"/>
                <a:gd name="T80" fmla="*/ 47 w 115"/>
                <a:gd name="T81" fmla="*/ 77 h 112"/>
                <a:gd name="T82" fmla="*/ 96 w 115"/>
                <a:gd name="T83" fmla="*/ 53 h 112"/>
                <a:gd name="T84" fmla="*/ 95 w 115"/>
                <a:gd name="T85" fmla="*/ 53 h 112"/>
                <a:gd name="T86" fmla="*/ 93 w 115"/>
                <a:gd name="T87" fmla="*/ 51 h 112"/>
                <a:gd name="T88" fmla="*/ 89 w 115"/>
                <a:gd name="T89" fmla="*/ 42 h 112"/>
                <a:gd name="T90" fmla="*/ 88 w 115"/>
                <a:gd name="T91" fmla="*/ 32 h 112"/>
                <a:gd name="T92" fmla="*/ 89 w 115"/>
                <a:gd name="T93" fmla="*/ 29 h 112"/>
                <a:gd name="T94" fmla="*/ 90 w 115"/>
                <a:gd name="T95" fmla="*/ 28 h 112"/>
                <a:gd name="T96" fmla="*/ 91 w 115"/>
                <a:gd name="T97" fmla="*/ 29 h 112"/>
                <a:gd name="T98" fmla="*/ 93 w 115"/>
                <a:gd name="T99" fmla="*/ 31 h 112"/>
                <a:gd name="T100" fmla="*/ 97 w 115"/>
                <a:gd name="T101" fmla="*/ 40 h 112"/>
                <a:gd name="T102" fmla="*/ 98 w 115"/>
                <a:gd name="T103" fmla="*/ 49 h 112"/>
                <a:gd name="T104" fmla="*/ 97 w 115"/>
                <a:gd name="T105" fmla="*/ 52 h 112"/>
                <a:gd name="T106" fmla="*/ 96 w 115"/>
                <a:gd name="T107" fmla="*/ 5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12">
                  <a:moveTo>
                    <a:pt x="110" y="36"/>
                  </a:moveTo>
                  <a:cubicBezTo>
                    <a:pt x="104" y="15"/>
                    <a:pt x="93" y="0"/>
                    <a:pt x="86" y="1"/>
                  </a:cubicBezTo>
                  <a:cubicBezTo>
                    <a:pt x="86" y="1"/>
                    <a:pt x="86" y="1"/>
                    <a:pt x="86" y="1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4"/>
                    <a:pt x="60" y="25"/>
                    <a:pt x="32" y="39"/>
                  </a:cubicBezTo>
                  <a:cubicBezTo>
                    <a:pt x="33" y="44"/>
                    <a:pt x="34" y="50"/>
                    <a:pt x="36" y="56"/>
                  </a:cubicBezTo>
                  <a:cubicBezTo>
                    <a:pt x="37" y="63"/>
                    <a:pt x="39" y="68"/>
                    <a:pt x="42" y="73"/>
                  </a:cubicBezTo>
                  <a:cubicBezTo>
                    <a:pt x="73" y="71"/>
                    <a:pt x="98" y="81"/>
                    <a:pt x="98" y="81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6" y="78"/>
                    <a:pt x="106" y="79"/>
                    <a:pt x="106" y="79"/>
                  </a:cubicBezTo>
                  <a:cubicBezTo>
                    <a:pt x="114" y="76"/>
                    <a:pt x="115" y="57"/>
                    <a:pt x="110" y="36"/>
                  </a:cubicBezTo>
                  <a:close/>
                  <a:moveTo>
                    <a:pt x="102" y="73"/>
                  </a:moveTo>
                  <a:cubicBezTo>
                    <a:pt x="101" y="74"/>
                    <a:pt x="99" y="73"/>
                    <a:pt x="99" y="73"/>
                  </a:cubicBezTo>
                  <a:cubicBezTo>
                    <a:pt x="97" y="71"/>
                    <a:pt x="95" y="69"/>
                    <a:pt x="93" y="67"/>
                  </a:cubicBezTo>
                  <a:cubicBezTo>
                    <a:pt x="89" y="61"/>
                    <a:pt x="85" y="53"/>
                    <a:pt x="83" y="43"/>
                  </a:cubicBezTo>
                  <a:cubicBezTo>
                    <a:pt x="80" y="34"/>
                    <a:pt x="79" y="25"/>
                    <a:pt x="80" y="18"/>
                  </a:cubicBezTo>
                  <a:cubicBezTo>
                    <a:pt x="80" y="15"/>
                    <a:pt x="81" y="12"/>
                    <a:pt x="82" y="10"/>
                  </a:cubicBezTo>
                  <a:cubicBezTo>
                    <a:pt x="82" y="10"/>
                    <a:pt x="83" y="8"/>
                    <a:pt x="84" y="8"/>
                  </a:cubicBezTo>
                  <a:cubicBezTo>
                    <a:pt x="85" y="8"/>
                    <a:pt x="87" y="9"/>
                    <a:pt x="87" y="9"/>
                  </a:cubicBezTo>
                  <a:cubicBezTo>
                    <a:pt x="89" y="10"/>
                    <a:pt x="91" y="12"/>
                    <a:pt x="93" y="15"/>
                  </a:cubicBezTo>
                  <a:cubicBezTo>
                    <a:pt x="97" y="20"/>
                    <a:pt x="101" y="29"/>
                    <a:pt x="103" y="38"/>
                  </a:cubicBezTo>
                  <a:cubicBezTo>
                    <a:pt x="106" y="47"/>
                    <a:pt x="107" y="56"/>
                    <a:pt x="106" y="63"/>
                  </a:cubicBezTo>
                  <a:cubicBezTo>
                    <a:pt x="105" y="67"/>
                    <a:pt x="105" y="69"/>
                    <a:pt x="104" y="71"/>
                  </a:cubicBezTo>
                  <a:cubicBezTo>
                    <a:pt x="103" y="72"/>
                    <a:pt x="103" y="73"/>
                    <a:pt x="102" y="73"/>
                  </a:cubicBezTo>
                  <a:close/>
                  <a:moveTo>
                    <a:pt x="28" y="58"/>
                  </a:moveTo>
                  <a:cubicBezTo>
                    <a:pt x="27" y="53"/>
                    <a:pt x="26" y="47"/>
                    <a:pt x="25" y="42"/>
                  </a:cubicBezTo>
                  <a:cubicBezTo>
                    <a:pt x="20" y="44"/>
                    <a:pt x="16" y="46"/>
                    <a:pt x="11" y="47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11" y="78"/>
                    <a:pt x="11" y="78"/>
                    <a:pt x="19" y="76"/>
                  </a:cubicBezTo>
                  <a:cubicBezTo>
                    <a:pt x="24" y="75"/>
                    <a:pt x="28" y="74"/>
                    <a:pt x="34" y="73"/>
                  </a:cubicBezTo>
                  <a:cubicBezTo>
                    <a:pt x="32" y="69"/>
                    <a:pt x="30" y="64"/>
                    <a:pt x="28" y="58"/>
                  </a:cubicBezTo>
                  <a:close/>
                  <a:moveTo>
                    <a:pt x="47" y="77"/>
                  </a:moveTo>
                  <a:cubicBezTo>
                    <a:pt x="32" y="78"/>
                    <a:pt x="32" y="78"/>
                    <a:pt x="32" y="78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1" y="112"/>
                    <a:pt x="53" y="112"/>
                    <a:pt x="54" y="111"/>
                  </a:cubicBezTo>
                  <a:cubicBezTo>
                    <a:pt x="66" y="102"/>
                    <a:pt x="66" y="102"/>
                    <a:pt x="66" y="102"/>
                  </a:cubicBezTo>
                  <a:cubicBezTo>
                    <a:pt x="67" y="101"/>
                    <a:pt x="67" y="99"/>
                    <a:pt x="66" y="98"/>
                  </a:cubicBezTo>
                  <a:lnTo>
                    <a:pt x="47" y="77"/>
                  </a:lnTo>
                  <a:close/>
                  <a:moveTo>
                    <a:pt x="96" y="53"/>
                  </a:move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2"/>
                    <a:pt x="93" y="51"/>
                  </a:cubicBezTo>
                  <a:cubicBezTo>
                    <a:pt x="91" y="49"/>
                    <a:pt x="90" y="45"/>
                    <a:pt x="89" y="42"/>
                  </a:cubicBezTo>
                  <a:cubicBezTo>
                    <a:pt x="88" y="38"/>
                    <a:pt x="88" y="35"/>
                    <a:pt x="88" y="32"/>
                  </a:cubicBezTo>
                  <a:cubicBezTo>
                    <a:pt x="88" y="31"/>
                    <a:pt x="88" y="30"/>
                    <a:pt x="89" y="29"/>
                  </a:cubicBezTo>
                  <a:cubicBezTo>
                    <a:pt x="89" y="29"/>
                    <a:pt x="89" y="28"/>
                    <a:pt x="90" y="28"/>
                  </a:cubicBezTo>
                  <a:cubicBezTo>
                    <a:pt x="90" y="28"/>
                    <a:pt x="90" y="28"/>
                    <a:pt x="91" y="29"/>
                  </a:cubicBezTo>
                  <a:cubicBezTo>
                    <a:pt x="91" y="29"/>
                    <a:pt x="92" y="30"/>
                    <a:pt x="93" y="31"/>
                  </a:cubicBezTo>
                  <a:cubicBezTo>
                    <a:pt x="94" y="33"/>
                    <a:pt x="96" y="36"/>
                    <a:pt x="97" y="40"/>
                  </a:cubicBezTo>
                  <a:cubicBezTo>
                    <a:pt x="98" y="43"/>
                    <a:pt x="98" y="47"/>
                    <a:pt x="98" y="49"/>
                  </a:cubicBezTo>
                  <a:cubicBezTo>
                    <a:pt x="98" y="51"/>
                    <a:pt x="98" y="52"/>
                    <a:pt x="97" y="52"/>
                  </a:cubicBezTo>
                  <a:cubicBezTo>
                    <a:pt x="97" y="53"/>
                    <a:pt x="97" y="53"/>
                    <a:pt x="96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1" name="Freeform 216"/>
            <p:cNvSpPr>
              <a:spLocks noEditPoints="1"/>
            </p:cNvSpPr>
            <p:nvPr/>
          </p:nvSpPr>
          <p:spPr bwMode="auto">
            <a:xfrm>
              <a:off x="9420971" y="6157383"/>
              <a:ext cx="334704" cy="336661"/>
            </a:xfrm>
            <a:custGeom>
              <a:avLst/>
              <a:gdLst>
                <a:gd name="T0" fmla="*/ 100 w 105"/>
                <a:gd name="T1" fmla="*/ 29 h 105"/>
                <a:gd name="T2" fmla="*/ 71 w 105"/>
                <a:gd name="T3" fmla="*/ 26 h 105"/>
                <a:gd name="T4" fmla="*/ 88 w 105"/>
                <a:gd name="T5" fmla="*/ 9 h 105"/>
                <a:gd name="T6" fmla="*/ 82 w 105"/>
                <a:gd name="T7" fmla="*/ 3 h 105"/>
                <a:gd name="T8" fmla="*/ 59 w 105"/>
                <a:gd name="T9" fmla="*/ 26 h 105"/>
                <a:gd name="T10" fmla="*/ 52 w 105"/>
                <a:gd name="T11" fmla="*/ 26 h 105"/>
                <a:gd name="T12" fmla="*/ 52 w 105"/>
                <a:gd name="T13" fmla="*/ 26 h 105"/>
                <a:gd name="T14" fmla="*/ 26 w 105"/>
                <a:gd name="T15" fmla="*/ 0 h 105"/>
                <a:gd name="T16" fmla="*/ 19 w 105"/>
                <a:gd name="T17" fmla="*/ 6 h 105"/>
                <a:gd name="T18" fmla="*/ 39 w 105"/>
                <a:gd name="T19" fmla="*/ 26 h 105"/>
                <a:gd name="T20" fmla="*/ 4 w 105"/>
                <a:gd name="T21" fmla="*/ 29 h 105"/>
                <a:gd name="T22" fmla="*/ 0 w 105"/>
                <a:gd name="T23" fmla="*/ 65 h 105"/>
                <a:gd name="T24" fmla="*/ 4 w 105"/>
                <a:gd name="T25" fmla="*/ 101 h 105"/>
                <a:gd name="T26" fmla="*/ 52 w 105"/>
                <a:gd name="T27" fmla="*/ 105 h 105"/>
                <a:gd name="T28" fmla="*/ 100 w 105"/>
                <a:gd name="T29" fmla="*/ 101 h 105"/>
                <a:gd name="T30" fmla="*/ 105 w 105"/>
                <a:gd name="T31" fmla="*/ 65 h 105"/>
                <a:gd name="T32" fmla="*/ 100 w 105"/>
                <a:gd name="T33" fmla="*/ 29 h 105"/>
                <a:gd name="T34" fmla="*/ 88 w 105"/>
                <a:gd name="T35" fmla="*/ 89 h 105"/>
                <a:gd name="T36" fmla="*/ 52 w 105"/>
                <a:gd name="T37" fmla="*/ 92 h 105"/>
                <a:gd name="T38" fmla="*/ 16 w 105"/>
                <a:gd name="T39" fmla="*/ 89 h 105"/>
                <a:gd name="T40" fmla="*/ 13 w 105"/>
                <a:gd name="T41" fmla="*/ 65 h 105"/>
                <a:gd name="T42" fmla="*/ 16 w 105"/>
                <a:gd name="T43" fmla="*/ 41 h 105"/>
                <a:gd name="T44" fmla="*/ 52 w 105"/>
                <a:gd name="T45" fmla="*/ 39 h 105"/>
                <a:gd name="T46" fmla="*/ 88 w 105"/>
                <a:gd name="T47" fmla="*/ 41 h 105"/>
                <a:gd name="T48" fmla="*/ 92 w 105"/>
                <a:gd name="T49" fmla="*/ 65 h 105"/>
                <a:gd name="T50" fmla="*/ 88 w 105"/>
                <a:gd name="T51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105">
                  <a:moveTo>
                    <a:pt x="100" y="29"/>
                  </a:moveTo>
                  <a:cubicBezTo>
                    <a:pt x="91" y="28"/>
                    <a:pt x="82" y="27"/>
                    <a:pt x="71" y="26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6"/>
                    <a:pt x="54" y="26"/>
                    <a:pt x="52" y="26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27" y="27"/>
                    <a:pt x="15" y="28"/>
                    <a:pt x="4" y="29"/>
                  </a:cubicBezTo>
                  <a:cubicBezTo>
                    <a:pt x="1" y="40"/>
                    <a:pt x="0" y="52"/>
                    <a:pt x="0" y="65"/>
                  </a:cubicBezTo>
                  <a:cubicBezTo>
                    <a:pt x="0" y="78"/>
                    <a:pt x="1" y="90"/>
                    <a:pt x="4" y="101"/>
                  </a:cubicBezTo>
                  <a:cubicBezTo>
                    <a:pt x="19" y="104"/>
                    <a:pt x="35" y="105"/>
                    <a:pt x="52" y="105"/>
                  </a:cubicBezTo>
                  <a:cubicBezTo>
                    <a:pt x="69" y="105"/>
                    <a:pt x="86" y="104"/>
                    <a:pt x="100" y="101"/>
                  </a:cubicBezTo>
                  <a:cubicBezTo>
                    <a:pt x="103" y="90"/>
                    <a:pt x="105" y="78"/>
                    <a:pt x="105" y="65"/>
                  </a:cubicBezTo>
                  <a:cubicBezTo>
                    <a:pt x="105" y="52"/>
                    <a:pt x="103" y="40"/>
                    <a:pt x="100" y="29"/>
                  </a:cubicBezTo>
                  <a:close/>
                  <a:moveTo>
                    <a:pt x="88" y="89"/>
                  </a:moveTo>
                  <a:cubicBezTo>
                    <a:pt x="77" y="91"/>
                    <a:pt x="65" y="92"/>
                    <a:pt x="52" y="92"/>
                  </a:cubicBezTo>
                  <a:cubicBezTo>
                    <a:pt x="39" y="92"/>
                    <a:pt x="27" y="91"/>
                    <a:pt x="16" y="89"/>
                  </a:cubicBezTo>
                  <a:cubicBezTo>
                    <a:pt x="14" y="82"/>
                    <a:pt x="13" y="74"/>
                    <a:pt x="13" y="65"/>
                  </a:cubicBezTo>
                  <a:cubicBezTo>
                    <a:pt x="13" y="57"/>
                    <a:pt x="14" y="49"/>
                    <a:pt x="16" y="41"/>
                  </a:cubicBezTo>
                  <a:cubicBezTo>
                    <a:pt x="27" y="40"/>
                    <a:pt x="39" y="39"/>
                    <a:pt x="52" y="39"/>
                  </a:cubicBezTo>
                  <a:cubicBezTo>
                    <a:pt x="65" y="39"/>
                    <a:pt x="77" y="40"/>
                    <a:pt x="88" y="41"/>
                  </a:cubicBezTo>
                  <a:cubicBezTo>
                    <a:pt x="90" y="49"/>
                    <a:pt x="92" y="57"/>
                    <a:pt x="92" y="65"/>
                  </a:cubicBezTo>
                  <a:cubicBezTo>
                    <a:pt x="92" y="74"/>
                    <a:pt x="90" y="82"/>
                    <a:pt x="88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2" name="Freeform 217"/>
            <p:cNvSpPr>
              <a:spLocks/>
            </p:cNvSpPr>
            <p:nvPr/>
          </p:nvSpPr>
          <p:spPr bwMode="auto">
            <a:xfrm>
              <a:off x="9372038" y="6560592"/>
              <a:ext cx="409082" cy="230965"/>
            </a:xfrm>
            <a:custGeom>
              <a:avLst/>
              <a:gdLst>
                <a:gd name="T0" fmla="*/ 128 w 128"/>
                <a:gd name="T1" fmla="*/ 50 h 72"/>
                <a:gd name="T2" fmla="*/ 112 w 128"/>
                <a:gd name="T3" fmla="*/ 29 h 72"/>
                <a:gd name="T4" fmla="*/ 82 w 128"/>
                <a:gd name="T5" fmla="*/ 0 h 72"/>
                <a:gd name="T6" fmla="*/ 58 w 128"/>
                <a:gd name="T7" fmla="*/ 11 h 72"/>
                <a:gd name="T8" fmla="*/ 45 w 128"/>
                <a:gd name="T9" fmla="*/ 4 h 72"/>
                <a:gd name="T10" fmla="*/ 29 w 128"/>
                <a:gd name="T11" fmla="*/ 21 h 72"/>
                <a:gd name="T12" fmla="*/ 29 w 128"/>
                <a:gd name="T13" fmla="*/ 23 h 72"/>
                <a:gd name="T14" fmla="*/ 24 w 128"/>
                <a:gd name="T15" fmla="*/ 23 h 72"/>
                <a:gd name="T16" fmla="*/ 0 w 128"/>
                <a:gd name="T17" fmla="*/ 47 h 72"/>
                <a:gd name="T18" fmla="*/ 24 w 128"/>
                <a:gd name="T19" fmla="*/ 72 h 72"/>
                <a:gd name="T20" fmla="*/ 106 w 128"/>
                <a:gd name="T21" fmla="*/ 72 h 72"/>
                <a:gd name="T22" fmla="*/ 106 w 128"/>
                <a:gd name="T23" fmla="*/ 72 h 72"/>
                <a:gd name="T24" fmla="*/ 128 w 128"/>
                <a:gd name="T25" fmla="*/ 5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72">
                  <a:moveTo>
                    <a:pt x="128" y="50"/>
                  </a:moveTo>
                  <a:cubicBezTo>
                    <a:pt x="128" y="39"/>
                    <a:pt x="121" y="31"/>
                    <a:pt x="112" y="29"/>
                  </a:cubicBezTo>
                  <a:cubicBezTo>
                    <a:pt x="111" y="12"/>
                    <a:pt x="98" y="0"/>
                    <a:pt x="82" y="0"/>
                  </a:cubicBezTo>
                  <a:cubicBezTo>
                    <a:pt x="72" y="0"/>
                    <a:pt x="64" y="4"/>
                    <a:pt x="58" y="11"/>
                  </a:cubicBezTo>
                  <a:cubicBezTo>
                    <a:pt x="55" y="7"/>
                    <a:pt x="51" y="4"/>
                    <a:pt x="45" y="4"/>
                  </a:cubicBezTo>
                  <a:cubicBezTo>
                    <a:pt x="36" y="4"/>
                    <a:pt x="29" y="12"/>
                    <a:pt x="29" y="21"/>
                  </a:cubicBezTo>
                  <a:cubicBezTo>
                    <a:pt x="29" y="22"/>
                    <a:pt x="29" y="23"/>
                    <a:pt x="29" y="23"/>
                  </a:cubicBezTo>
                  <a:cubicBezTo>
                    <a:pt x="27" y="23"/>
                    <a:pt x="26" y="23"/>
                    <a:pt x="24" y="23"/>
                  </a:cubicBezTo>
                  <a:cubicBezTo>
                    <a:pt x="11" y="23"/>
                    <a:pt x="0" y="34"/>
                    <a:pt x="0" y="47"/>
                  </a:cubicBezTo>
                  <a:cubicBezTo>
                    <a:pt x="0" y="61"/>
                    <a:pt x="11" y="72"/>
                    <a:pt x="24" y="72"/>
                  </a:cubicBezTo>
                  <a:cubicBezTo>
                    <a:pt x="106" y="72"/>
                    <a:pt x="106" y="72"/>
                    <a:pt x="106" y="72"/>
                  </a:cubicBezTo>
                  <a:cubicBezTo>
                    <a:pt x="106" y="72"/>
                    <a:pt x="106" y="72"/>
                    <a:pt x="106" y="72"/>
                  </a:cubicBezTo>
                  <a:cubicBezTo>
                    <a:pt x="118" y="71"/>
                    <a:pt x="128" y="62"/>
                    <a:pt x="128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3" name="Freeform 218"/>
            <p:cNvSpPr>
              <a:spLocks noEditPoints="1"/>
            </p:cNvSpPr>
            <p:nvPr/>
          </p:nvSpPr>
          <p:spPr bwMode="auto">
            <a:xfrm>
              <a:off x="8992317" y="6560592"/>
              <a:ext cx="281855" cy="230965"/>
            </a:xfrm>
            <a:custGeom>
              <a:avLst/>
              <a:gdLst>
                <a:gd name="T0" fmla="*/ 0 w 88"/>
                <a:gd name="T1" fmla="*/ 0 h 72"/>
                <a:gd name="T2" fmla="*/ 0 w 88"/>
                <a:gd name="T3" fmla="*/ 72 h 72"/>
                <a:gd name="T4" fmla="*/ 88 w 88"/>
                <a:gd name="T5" fmla="*/ 72 h 72"/>
                <a:gd name="T6" fmla="*/ 88 w 88"/>
                <a:gd name="T7" fmla="*/ 0 h 72"/>
                <a:gd name="T8" fmla="*/ 0 w 88"/>
                <a:gd name="T9" fmla="*/ 0 h 72"/>
                <a:gd name="T10" fmla="*/ 83 w 88"/>
                <a:gd name="T11" fmla="*/ 66 h 72"/>
                <a:gd name="T12" fmla="*/ 5 w 88"/>
                <a:gd name="T13" fmla="*/ 66 h 72"/>
                <a:gd name="T14" fmla="*/ 5 w 88"/>
                <a:gd name="T15" fmla="*/ 5 h 72"/>
                <a:gd name="T16" fmla="*/ 83 w 88"/>
                <a:gd name="T17" fmla="*/ 5 h 72"/>
                <a:gd name="T18" fmla="*/ 83 w 88"/>
                <a:gd name="T19" fmla="*/ 66 h 72"/>
                <a:gd name="T20" fmla="*/ 61 w 88"/>
                <a:gd name="T21" fmla="*/ 19 h 72"/>
                <a:gd name="T22" fmla="*/ 69 w 88"/>
                <a:gd name="T23" fmla="*/ 27 h 72"/>
                <a:gd name="T24" fmla="*/ 77 w 88"/>
                <a:gd name="T25" fmla="*/ 19 h 72"/>
                <a:gd name="T26" fmla="*/ 69 w 88"/>
                <a:gd name="T27" fmla="*/ 11 h 72"/>
                <a:gd name="T28" fmla="*/ 61 w 88"/>
                <a:gd name="T29" fmla="*/ 19 h 72"/>
                <a:gd name="T30" fmla="*/ 77 w 88"/>
                <a:gd name="T31" fmla="*/ 60 h 72"/>
                <a:gd name="T32" fmla="*/ 11 w 88"/>
                <a:gd name="T33" fmla="*/ 60 h 72"/>
                <a:gd name="T34" fmla="*/ 27 w 88"/>
                <a:gd name="T35" fmla="*/ 16 h 72"/>
                <a:gd name="T36" fmla="*/ 50 w 88"/>
                <a:gd name="T37" fmla="*/ 44 h 72"/>
                <a:gd name="T38" fmla="*/ 61 w 88"/>
                <a:gd name="T39" fmla="*/ 36 h 72"/>
                <a:gd name="T40" fmla="*/ 77 w 88"/>
                <a:gd name="T41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8" h="72">
                  <a:moveTo>
                    <a:pt x="0" y="0"/>
                  </a:moveTo>
                  <a:cubicBezTo>
                    <a:pt x="0" y="72"/>
                    <a:pt x="0" y="72"/>
                    <a:pt x="0" y="72"/>
                  </a:cubicBezTo>
                  <a:cubicBezTo>
                    <a:pt x="88" y="72"/>
                    <a:pt x="88" y="72"/>
                    <a:pt x="88" y="72"/>
                  </a:cubicBezTo>
                  <a:cubicBezTo>
                    <a:pt x="88" y="0"/>
                    <a:pt x="88" y="0"/>
                    <a:pt x="88" y="0"/>
                  </a:cubicBezTo>
                  <a:lnTo>
                    <a:pt x="0" y="0"/>
                  </a:lnTo>
                  <a:close/>
                  <a:moveTo>
                    <a:pt x="83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83" y="5"/>
                    <a:pt x="83" y="5"/>
                    <a:pt x="83" y="5"/>
                  </a:cubicBezTo>
                  <a:lnTo>
                    <a:pt x="83" y="66"/>
                  </a:lnTo>
                  <a:close/>
                  <a:moveTo>
                    <a:pt x="61" y="19"/>
                  </a:moveTo>
                  <a:cubicBezTo>
                    <a:pt x="61" y="24"/>
                    <a:pt x="64" y="27"/>
                    <a:pt x="69" y="27"/>
                  </a:cubicBezTo>
                  <a:cubicBezTo>
                    <a:pt x="74" y="27"/>
                    <a:pt x="77" y="24"/>
                    <a:pt x="77" y="19"/>
                  </a:cubicBezTo>
                  <a:cubicBezTo>
                    <a:pt x="77" y="14"/>
                    <a:pt x="74" y="11"/>
                    <a:pt x="69" y="11"/>
                  </a:cubicBezTo>
                  <a:cubicBezTo>
                    <a:pt x="64" y="11"/>
                    <a:pt x="61" y="14"/>
                    <a:pt x="61" y="19"/>
                  </a:cubicBezTo>
                  <a:close/>
                  <a:moveTo>
                    <a:pt x="77" y="60"/>
                  </a:moveTo>
                  <a:cubicBezTo>
                    <a:pt x="11" y="60"/>
                    <a:pt x="11" y="60"/>
                    <a:pt x="11" y="60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61" y="36"/>
                    <a:pt x="61" y="36"/>
                    <a:pt x="61" y="36"/>
                  </a:cubicBezTo>
                  <a:lnTo>
                    <a:pt x="77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4" name="Freeform 219"/>
            <p:cNvSpPr>
              <a:spLocks noEditPoints="1"/>
            </p:cNvSpPr>
            <p:nvPr/>
          </p:nvSpPr>
          <p:spPr bwMode="auto">
            <a:xfrm>
              <a:off x="8583234" y="6505787"/>
              <a:ext cx="272069" cy="275983"/>
            </a:xfrm>
            <a:custGeom>
              <a:avLst/>
              <a:gdLst>
                <a:gd name="T0" fmla="*/ 57 w 85"/>
                <a:gd name="T1" fmla="*/ 59 h 86"/>
                <a:gd name="T2" fmla="*/ 82 w 85"/>
                <a:gd name="T3" fmla="*/ 47 h 86"/>
                <a:gd name="T4" fmla="*/ 82 w 85"/>
                <a:gd name="T5" fmla="*/ 59 h 86"/>
                <a:gd name="T6" fmla="*/ 66 w 85"/>
                <a:gd name="T7" fmla="*/ 67 h 86"/>
                <a:gd name="T8" fmla="*/ 59 w 85"/>
                <a:gd name="T9" fmla="*/ 84 h 86"/>
                <a:gd name="T10" fmla="*/ 47 w 85"/>
                <a:gd name="T11" fmla="*/ 84 h 86"/>
                <a:gd name="T12" fmla="*/ 57 w 85"/>
                <a:gd name="T13" fmla="*/ 59 h 86"/>
                <a:gd name="T14" fmla="*/ 24 w 85"/>
                <a:gd name="T15" fmla="*/ 85 h 86"/>
                <a:gd name="T16" fmla="*/ 39 w 85"/>
                <a:gd name="T17" fmla="*/ 42 h 86"/>
                <a:gd name="T18" fmla="*/ 81 w 85"/>
                <a:gd name="T19" fmla="*/ 23 h 86"/>
                <a:gd name="T20" fmla="*/ 81 w 85"/>
                <a:gd name="T21" fmla="*/ 35 h 86"/>
                <a:gd name="T22" fmla="*/ 81 w 85"/>
                <a:gd name="T23" fmla="*/ 35 h 86"/>
                <a:gd name="T24" fmla="*/ 48 w 85"/>
                <a:gd name="T25" fmla="*/ 51 h 86"/>
                <a:gd name="T26" fmla="*/ 36 w 85"/>
                <a:gd name="T27" fmla="*/ 85 h 86"/>
                <a:gd name="T28" fmla="*/ 24 w 85"/>
                <a:gd name="T29" fmla="*/ 85 h 86"/>
                <a:gd name="T30" fmla="*/ 49 w 85"/>
                <a:gd name="T31" fmla="*/ 7 h 86"/>
                <a:gd name="T32" fmla="*/ 80 w 85"/>
                <a:gd name="T33" fmla="*/ 0 h 86"/>
                <a:gd name="T34" fmla="*/ 80 w 85"/>
                <a:gd name="T35" fmla="*/ 0 h 86"/>
                <a:gd name="T36" fmla="*/ 80 w 85"/>
                <a:gd name="T37" fmla="*/ 12 h 86"/>
                <a:gd name="T38" fmla="*/ 31 w 85"/>
                <a:gd name="T39" fmla="*/ 34 h 86"/>
                <a:gd name="T40" fmla="*/ 12 w 85"/>
                <a:gd name="T41" fmla="*/ 86 h 86"/>
                <a:gd name="T42" fmla="*/ 0 w 85"/>
                <a:gd name="T43" fmla="*/ 86 h 86"/>
                <a:gd name="T44" fmla="*/ 5 w 85"/>
                <a:gd name="T45" fmla="*/ 55 h 86"/>
                <a:gd name="T46" fmla="*/ 22 w 85"/>
                <a:gd name="T47" fmla="*/ 26 h 86"/>
                <a:gd name="T48" fmla="*/ 49 w 85"/>
                <a:gd name="T49" fmla="*/ 7 h 86"/>
                <a:gd name="T50" fmla="*/ 75 w 85"/>
                <a:gd name="T51" fmla="*/ 83 h 86"/>
                <a:gd name="T52" fmla="*/ 83 w 85"/>
                <a:gd name="T53" fmla="*/ 83 h 86"/>
                <a:gd name="T54" fmla="*/ 83 w 85"/>
                <a:gd name="T55" fmla="*/ 74 h 86"/>
                <a:gd name="T56" fmla="*/ 74 w 85"/>
                <a:gd name="T57" fmla="*/ 75 h 86"/>
                <a:gd name="T58" fmla="*/ 75 w 85"/>
                <a:gd name="T59" fmla="*/ 8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5" h="86">
                  <a:moveTo>
                    <a:pt x="57" y="59"/>
                  </a:moveTo>
                  <a:cubicBezTo>
                    <a:pt x="64" y="51"/>
                    <a:pt x="73" y="48"/>
                    <a:pt x="82" y="47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76" y="59"/>
                    <a:pt x="70" y="62"/>
                    <a:pt x="66" y="67"/>
                  </a:cubicBezTo>
                  <a:cubicBezTo>
                    <a:pt x="61" y="71"/>
                    <a:pt x="59" y="78"/>
                    <a:pt x="59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75"/>
                    <a:pt x="50" y="66"/>
                    <a:pt x="57" y="59"/>
                  </a:cubicBezTo>
                  <a:close/>
                  <a:moveTo>
                    <a:pt x="24" y="85"/>
                  </a:moveTo>
                  <a:cubicBezTo>
                    <a:pt x="23" y="69"/>
                    <a:pt x="29" y="54"/>
                    <a:pt x="39" y="42"/>
                  </a:cubicBezTo>
                  <a:cubicBezTo>
                    <a:pt x="50" y="31"/>
                    <a:pt x="65" y="24"/>
                    <a:pt x="81" y="23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69" y="36"/>
                    <a:pt x="57" y="41"/>
                    <a:pt x="48" y="51"/>
                  </a:cubicBezTo>
                  <a:cubicBezTo>
                    <a:pt x="40" y="60"/>
                    <a:pt x="35" y="72"/>
                    <a:pt x="36" y="85"/>
                  </a:cubicBezTo>
                  <a:lnTo>
                    <a:pt x="24" y="85"/>
                  </a:lnTo>
                  <a:close/>
                  <a:moveTo>
                    <a:pt x="49" y="7"/>
                  </a:moveTo>
                  <a:cubicBezTo>
                    <a:pt x="59" y="3"/>
                    <a:pt x="69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61" y="12"/>
                    <a:pt x="44" y="20"/>
                    <a:pt x="31" y="34"/>
                  </a:cubicBezTo>
                  <a:cubicBezTo>
                    <a:pt x="18" y="48"/>
                    <a:pt x="11" y="67"/>
                    <a:pt x="12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75"/>
                    <a:pt x="1" y="65"/>
                    <a:pt x="5" y="55"/>
                  </a:cubicBezTo>
                  <a:cubicBezTo>
                    <a:pt x="9" y="44"/>
                    <a:pt x="14" y="35"/>
                    <a:pt x="22" y="26"/>
                  </a:cubicBezTo>
                  <a:cubicBezTo>
                    <a:pt x="30" y="18"/>
                    <a:pt x="39" y="12"/>
                    <a:pt x="49" y="7"/>
                  </a:cubicBezTo>
                  <a:close/>
                  <a:moveTo>
                    <a:pt x="75" y="83"/>
                  </a:moveTo>
                  <a:cubicBezTo>
                    <a:pt x="77" y="85"/>
                    <a:pt x="81" y="85"/>
                    <a:pt x="83" y="83"/>
                  </a:cubicBezTo>
                  <a:cubicBezTo>
                    <a:pt x="85" y="80"/>
                    <a:pt x="85" y="77"/>
                    <a:pt x="83" y="74"/>
                  </a:cubicBezTo>
                  <a:cubicBezTo>
                    <a:pt x="80" y="72"/>
                    <a:pt x="77" y="72"/>
                    <a:pt x="74" y="75"/>
                  </a:cubicBezTo>
                  <a:cubicBezTo>
                    <a:pt x="72" y="77"/>
                    <a:pt x="72" y="81"/>
                    <a:pt x="75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86" name="Oval 85"/>
          <p:cNvSpPr/>
          <p:nvPr/>
        </p:nvSpPr>
        <p:spPr>
          <a:xfrm>
            <a:off x="6789436" y="3637460"/>
            <a:ext cx="342533" cy="3425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288554" y="3558733"/>
            <a:ext cx="356145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종류</a:t>
            </a:r>
            <a:endParaRPr lang="en-US" altLang="ko-KR" sz="2800" b="1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ko-KR" altLang="en-US" sz="2800" b="1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파일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화소점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처리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기하학 처리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화소영역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처리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히스토그램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기타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F367E2-3B1E-4CA5-81B6-A97902ECA3C8}"/>
              </a:ext>
            </a:extLst>
          </p:cNvPr>
          <p:cNvSpPr txBox="1"/>
          <p:nvPr/>
        </p:nvSpPr>
        <p:spPr>
          <a:xfrm>
            <a:off x="11450331" y="6470567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5/61</a:t>
            </a:r>
            <a:endParaRPr lang="en-US" sz="10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37396B-28DA-4F44-86BC-BCBCAD30E144}"/>
              </a:ext>
            </a:extLst>
          </p:cNvPr>
          <p:cNvSpPr txBox="1"/>
          <p:nvPr/>
        </p:nvSpPr>
        <p:spPr>
          <a:xfrm>
            <a:off x="8361307" y="79656"/>
            <a:ext cx="383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미니 프로젝트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(Vol 1)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8DD820-7BFE-4BFF-9F10-20D384D45ABE}"/>
              </a:ext>
            </a:extLst>
          </p:cNvPr>
          <p:cNvSpPr txBox="1"/>
          <p:nvPr/>
        </p:nvSpPr>
        <p:spPr>
          <a:xfrm>
            <a:off x="4540267" y="1787783"/>
            <a:ext cx="7651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프로젝트 시연</a:t>
            </a:r>
          </a:p>
        </p:txBody>
      </p:sp>
    </p:spTree>
    <p:extLst>
      <p:ext uri="{BB962C8B-B14F-4D97-AF65-F5344CB8AC3E}">
        <p14:creationId xmlns:p14="http://schemas.microsoft.com/office/powerpoint/2010/main" val="23717283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A7D26-EBA5-4050-B053-42FAF6207E4C}"/>
              </a:ext>
            </a:extLst>
          </p:cNvPr>
          <p:cNvSpPr txBox="1"/>
          <p:nvPr/>
        </p:nvSpPr>
        <p:spPr>
          <a:xfrm>
            <a:off x="11347738" y="6470567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59/61</a:t>
            </a:r>
            <a:endParaRPr lang="en-US" sz="10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75B58-9C1A-44F1-95C5-BB1F9F0B1AFA}"/>
              </a:ext>
            </a:extLst>
          </p:cNvPr>
          <p:cNvSpPr txBox="1"/>
          <p:nvPr/>
        </p:nvSpPr>
        <p:spPr>
          <a:xfrm>
            <a:off x="8361307" y="79656"/>
            <a:ext cx="383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미니 프로젝트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(Vol 1)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E3C93-9293-440E-B61A-4878D561C13B}"/>
              </a:ext>
            </a:extLst>
          </p:cNvPr>
          <p:cNvSpPr txBox="1"/>
          <p:nvPr/>
        </p:nvSpPr>
        <p:spPr>
          <a:xfrm>
            <a:off x="0" y="218155"/>
            <a:ext cx="765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히스토그램 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평활화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E36F6D-EDF6-45FC-975D-F904A0142CD4}"/>
              </a:ext>
            </a:extLst>
          </p:cNvPr>
          <p:cNvSpPr txBox="1"/>
          <p:nvPr/>
        </p:nvSpPr>
        <p:spPr>
          <a:xfrm>
            <a:off x="521492" y="1434848"/>
            <a:ext cx="11041857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알고리즘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sz="1800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histo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inImage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있는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0~255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의 값을 카운트한 리스트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(ex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244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가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3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개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-&gt; </a:t>
            </a:r>
            <a:r>
              <a:rPr lang="en-US" altLang="ko-KR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histo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[244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] = 3)</a:t>
            </a:r>
          </a:p>
          <a:p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sumHisto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histo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의 누적 리스트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(ex :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histo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[0] =1,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histo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[1] = 3 -&gt;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sumHist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[0] = 1,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sumHist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[1] = 4)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3</a:t>
            </a: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for 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for j in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        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outImage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][j] =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sumHisto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inImage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][j]] * (1 / (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inH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*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inW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* 255</a:t>
            </a:r>
          </a:p>
        </p:txBody>
      </p:sp>
    </p:spTree>
    <p:extLst>
      <p:ext uri="{BB962C8B-B14F-4D97-AF65-F5344CB8AC3E}">
        <p14:creationId xmlns:p14="http://schemas.microsoft.com/office/powerpoint/2010/main" val="15564095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A7D26-EBA5-4050-B053-42FAF6207E4C}"/>
              </a:ext>
            </a:extLst>
          </p:cNvPr>
          <p:cNvSpPr txBox="1"/>
          <p:nvPr/>
        </p:nvSpPr>
        <p:spPr>
          <a:xfrm>
            <a:off x="11347738" y="6470567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60/61</a:t>
            </a:r>
            <a:endParaRPr lang="en-US" sz="10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75B58-9C1A-44F1-95C5-BB1F9F0B1AFA}"/>
              </a:ext>
            </a:extLst>
          </p:cNvPr>
          <p:cNvSpPr txBox="1"/>
          <p:nvPr/>
        </p:nvSpPr>
        <p:spPr>
          <a:xfrm>
            <a:off x="8361307" y="79656"/>
            <a:ext cx="383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미니 프로젝트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(Vol 1)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E3C93-9293-440E-B61A-4878D561C13B}"/>
              </a:ext>
            </a:extLst>
          </p:cNvPr>
          <p:cNvSpPr txBox="1"/>
          <p:nvPr/>
        </p:nvSpPr>
        <p:spPr>
          <a:xfrm>
            <a:off x="0" y="218155"/>
            <a:ext cx="765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기타 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직사각형 처리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D32285-A2DB-4D51-9E88-B1083EACD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853" y="1790700"/>
            <a:ext cx="3857625" cy="35623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53BD8BF-054C-4378-B5E8-BD7617168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597" y="1128712"/>
            <a:ext cx="4781550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746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A7D26-EBA5-4050-B053-42FAF6207E4C}"/>
              </a:ext>
            </a:extLst>
          </p:cNvPr>
          <p:cNvSpPr txBox="1"/>
          <p:nvPr/>
        </p:nvSpPr>
        <p:spPr>
          <a:xfrm>
            <a:off x="11347738" y="6470567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61/61</a:t>
            </a:r>
            <a:endParaRPr lang="en-US" sz="10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75B58-9C1A-44F1-95C5-BB1F9F0B1AFA}"/>
              </a:ext>
            </a:extLst>
          </p:cNvPr>
          <p:cNvSpPr txBox="1"/>
          <p:nvPr/>
        </p:nvSpPr>
        <p:spPr>
          <a:xfrm>
            <a:off x="8361307" y="79656"/>
            <a:ext cx="383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미니 프로젝트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(Vol 1)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E3C93-9293-440E-B61A-4878D561C13B}"/>
              </a:ext>
            </a:extLst>
          </p:cNvPr>
          <p:cNvSpPr txBox="1"/>
          <p:nvPr/>
        </p:nvSpPr>
        <p:spPr>
          <a:xfrm>
            <a:off x="0" y="218155"/>
            <a:ext cx="765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기타 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실행 취소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재실행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25CCDD-5D5E-46D3-B2C7-91125378D150}"/>
              </a:ext>
            </a:extLst>
          </p:cNvPr>
          <p:cNvSpPr txBox="1"/>
          <p:nvPr/>
        </p:nvSpPr>
        <p:spPr>
          <a:xfrm>
            <a:off x="521492" y="1434848"/>
            <a:ext cx="11041857" cy="4678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알고리즘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sz="1800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각각의 기능에서 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outImage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를 초기화 하기 전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-&gt; 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cancelImage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outImage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outImage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값이 들어간 후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-&gt; 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previousImage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outImage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키보드가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눌릴 경우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키보드 이벤트 발생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flag :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전역변수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키보드 함수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()</a:t>
            </a: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if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누른 키가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</a:t>
            </a: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if flag  = true    # false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면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outImage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previousImage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flag = true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세팅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outImage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cancelImage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</a:t>
            </a: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displayImage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()</a:t>
            </a: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flag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9187696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24007" y="1351840"/>
            <a:ext cx="33439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/>
              </a:rPr>
              <a:t>Thank you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5476433" y="289244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손진영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3326065" y="3778180"/>
            <a:ext cx="1120559" cy="112055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3136670" y="5100555"/>
            <a:ext cx="14993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Github</a:t>
            </a:r>
            <a:endParaRPr lang="en-US" sz="2000" b="1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US" sz="2000" b="1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https://github.com/jysohn0825</a:t>
            </a:r>
          </a:p>
        </p:txBody>
      </p:sp>
      <p:sp>
        <p:nvSpPr>
          <p:cNvPr id="130" name="Oval 129"/>
          <p:cNvSpPr/>
          <p:nvPr/>
        </p:nvSpPr>
        <p:spPr>
          <a:xfrm>
            <a:off x="5558164" y="3778180"/>
            <a:ext cx="1120559" cy="112055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4870296" y="5100555"/>
            <a:ext cx="250385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Youtube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https://www.youtube.com/channel/UCDGvKmNnH8uVSezkCJCfP2A/videos</a:t>
            </a:r>
          </a:p>
        </p:txBody>
      </p:sp>
      <p:sp>
        <p:nvSpPr>
          <p:cNvPr id="131" name="Oval 130"/>
          <p:cNvSpPr/>
          <p:nvPr/>
        </p:nvSpPr>
        <p:spPr>
          <a:xfrm>
            <a:off x="7861939" y="3778180"/>
            <a:ext cx="1120559" cy="112055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7555985" y="5100554"/>
            <a:ext cx="17324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Naver</a:t>
            </a:r>
            <a:r>
              <a:rPr lang="en-US" sz="20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blog</a:t>
            </a:r>
          </a:p>
          <a:p>
            <a:pPr algn="ctr"/>
            <a:endParaRPr lang="en-US" sz="2000" b="1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https://blog.naver.com/jysohn0825</a:t>
            </a:r>
          </a:p>
        </p:txBody>
      </p:sp>
    </p:spTree>
    <p:extLst>
      <p:ext uri="{BB962C8B-B14F-4D97-AF65-F5344CB8AC3E}">
        <p14:creationId xmlns:p14="http://schemas.microsoft.com/office/powerpoint/2010/main" val="1786735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A7D26-EBA5-4050-B053-42FAF6207E4C}"/>
              </a:ext>
            </a:extLst>
          </p:cNvPr>
          <p:cNvSpPr txBox="1"/>
          <p:nvPr/>
        </p:nvSpPr>
        <p:spPr>
          <a:xfrm>
            <a:off x="11450331" y="6470567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6/61</a:t>
            </a:r>
            <a:endParaRPr lang="en-US" sz="10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75B58-9C1A-44F1-95C5-BB1F9F0B1AFA}"/>
              </a:ext>
            </a:extLst>
          </p:cNvPr>
          <p:cNvSpPr txBox="1"/>
          <p:nvPr/>
        </p:nvSpPr>
        <p:spPr>
          <a:xfrm>
            <a:off x="8361307" y="79656"/>
            <a:ext cx="383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미니 프로젝트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(Vol 1)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E3C93-9293-440E-B61A-4878D561C13B}"/>
              </a:ext>
            </a:extLst>
          </p:cNvPr>
          <p:cNvSpPr txBox="1"/>
          <p:nvPr/>
        </p:nvSpPr>
        <p:spPr>
          <a:xfrm>
            <a:off x="1" y="356655"/>
            <a:ext cx="3600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파일 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열기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223F166-2C4D-4130-866D-E5D4D3A77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426" y="1098467"/>
            <a:ext cx="4895850" cy="53721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047E86F-2EE9-4477-8978-5E129A754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026" y="1203242"/>
            <a:ext cx="9010650" cy="507682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B25C4B8-EB1B-4C5C-8365-BD94AB829B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1426" y="1098467"/>
            <a:ext cx="489585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1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A7D26-EBA5-4050-B053-42FAF6207E4C}"/>
              </a:ext>
            </a:extLst>
          </p:cNvPr>
          <p:cNvSpPr txBox="1"/>
          <p:nvPr/>
        </p:nvSpPr>
        <p:spPr>
          <a:xfrm>
            <a:off x="11450331" y="6470567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7/61</a:t>
            </a:r>
            <a:endParaRPr lang="en-US" sz="10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75B58-9C1A-44F1-95C5-BB1F9F0B1AFA}"/>
              </a:ext>
            </a:extLst>
          </p:cNvPr>
          <p:cNvSpPr txBox="1"/>
          <p:nvPr/>
        </p:nvSpPr>
        <p:spPr>
          <a:xfrm>
            <a:off x="8361307" y="79656"/>
            <a:ext cx="383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미니 프로젝트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(Vol 1)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E3C93-9293-440E-B61A-4878D561C13B}"/>
              </a:ext>
            </a:extLst>
          </p:cNvPr>
          <p:cNvSpPr txBox="1"/>
          <p:nvPr/>
        </p:nvSpPr>
        <p:spPr>
          <a:xfrm>
            <a:off x="0" y="35665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파일 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저장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E11B0D5-F6F8-4374-96DD-FE11BEB67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075" y="647700"/>
            <a:ext cx="4895850" cy="55626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400E82-6CD4-4978-8B74-A1C1B8B8E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675" y="890587"/>
            <a:ext cx="9010650" cy="50768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7D4EA96-ED22-48B0-B235-00B7400D8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0675" y="890587"/>
            <a:ext cx="9010650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08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A7D26-EBA5-4050-B053-42FAF6207E4C}"/>
              </a:ext>
            </a:extLst>
          </p:cNvPr>
          <p:cNvSpPr txBox="1"/>
          <p:nvPr/>
        </p:nvSpPr>
        <p:spPr>
          <a:xfrm>
            <a:off x="11450331" y="6470567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8/61</a:t>
            </a:r>
            <a:endParaRPr lang="en-US" sz="10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75B58-9C1A-44F1-95C5-BB1F9F0B1AFA}"/>
              </a:ext>
            </a:extLst>
          </p:cNvPr>
          <p:cNvSpPr txBox="1"/>
          <p:nvPr/>
        </p:nvSpPr>
        <p:spPr>
          <a:xfrm>
            <a:off x="8361307" y="79656"/>
            <a:ext cx="3830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미니 프로젝트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(Vol 1)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E3C93-9293-440E-B61A-4878D561C13B}"/>
              </a:ext>
            </a:extLst>
          </p:cNvPr>
          <p:cNvSpPr txBox="1"/>
          <p:nvPr/>
        </p:nvSpPr>
        <p:spPr>
          <a:xfrm>
            <a:off x="0" y="218155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</a:t>
            </a:r>
            <a:r>
              <a: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화소점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처리 </a:t>
            </a:r>
            <a:r>
              <a:rPr lang="en-US" altLang="ko-KR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밝게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72A4C4E-6CFB-4060-AA70-D20ABFB39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08" y="927017"/>
            <a:ext cx="4895850" cy="5562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BE3E2FF-B16B-40EC-88F3-952247A90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642" y="927017"/>
            <a:ext cx="489585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265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ctr">
          <a:defRPr sz="2800" b="1" dirty="0" smtClean="0">
            <a:solidFill>
              <a:schemeClr val="accent6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3048</Words>
  <Application>Microsoft Office PowerPoint</Application>
  <PresentationFormat>와이드스크린</PresentationFormat>
  <Paragraphs>636</Paragraphs>
  <Slides>63</Slides>
  <Notes>56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0" baseType="lpstr">
      <vt:lpstr>FontAwesome</vt:lpstr>
      <vt:lpstr>GeosansLight</vt:lpstr>
      <vt:lpstr>Open Sans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손 진영</dc:creator>
  <cp:lastModifiedBy>손 진영</cp:lastModifiedBy>
  <cp:revision>37</cp:revision>
  <dcterms:created xsi:type="dcterms:W3CDTF">2020-09-25T03:26:52Z</dcterms:created>
  <dcterms:modified xsi:type="dcterms:W3CDTF">2020-09-25T14:41:32Z</dcterms:modified>
</cp:coreProperties>
</file>